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8"/>
  </p:notesMasterIdLst>
  <p:sldIdLst>
    <p:sldId id="316" r:id="rId2"/>
    <p:sldId id="279" r:id="rId3"/>
    <p:sldId id="280" r:id="rId4"/>
    <p:sldId id="281" r:id="rId5"/>
    <p:sldId id="317" r:id="rId6"/>
    <p:sldId id="29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649A"/>
    <a:srgbClr val="C61055"/>
    <a:srgbClr val="7DFFB8"/>
    <a:srgbClr val="FF3F9F"/>
    <a:srgbClr val="FF53A9"/>
    <a:srgbClr val="B3236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8925" autoAdjust="0"/>
  </p:normalViewPr>
  <p:slideViewPr>
    <p:cSldViewPr>
      <p:cViewPr varScale="1">
        <p:scale>
          <a:sx n="71" d="100"/>
          <a:sy n="71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CA2DD8-8823-4155-A145-7D48C40EFC79}" type="doc">
      <dgm:prSet loTypeId="urn:microsoft.com/office/officeart/2005/8/layout/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5A4DE00-54C0-4805-82BC-39F294B18EF3}">
      <dgm:prSet custT="1"/>
      <dgm:spPr/>
      <dgm:t>
        <a:bodyPr anchor="t"/>
        <a:lstStyle/>
        <a:p>
          <a:pPr algn="just" rtl="0"/>
          <a:r>
            <a:rPr lang="en-US" sz="1500" b="1" dirty="0"/>
            <a:t>Phase 1</a:t>
          </a:r>
          <a:r>
            <a:rPr lang="en-US" sz="1500" dirty="0"/>
            <a:t>: Create your program with an </a:t>
          </a:r>
          <a:r>
            <a:rPr lang="en-US" sz="1500" b="1" dirty="0"/>
            <a:t>editor </a:t>
          </a:r>
          <a:r>
            <a:rPr lang="en-US" sz="1500" b="0" dirty="0"/>
            <a:t>program</a:t>
          </a:r>
        </a:p>
      </dgm:t>
    </dgm:pt>
    <dgm:pt modelId="{F101FD57-7CD8-4E2D-8D56-2D61706FA09E}" type="parTrans" cxnId="{A3B2F39F-BE5A-43E2-B9D4-5BC8BD88A55C}">
      <dgm:prSet/>
      <dgm:spPr/>
      <dgm:t>
        <a:bodyPr/>
        <a:lstStyle/>
        <a:p>
          <a:pPr algn="just"/>
          <a:endParaRPr lang="en-US" sz="1500"/>
        </a:p>
      </dgm:t>
    </dgm:pt>
    <dgm:pt modelId="{B2C3BD8B-99DD-40FA-B13B-F8C08A55CCE7}" type="sibTrans" cxnId="{A3B2F39F-BE5A-43E2-B9D4-5BC8BD88A55C}">
      <dgm:prSet custT="1"/>
      <dgm:spPr/>
      <dgm:t>
        <a:bodyPr/>
        <a:lstStyle/>
        <a:p>
          <a:pPr algn="just"/>
          <a:endParaRPr lang="en-US" sz="1500"/>
        </a:p>
      </dgm:t>
    </dgm:pt>
    <dgm:pt modelId="{2237163A-AD03-40C0-A9B4-4928D2B2A915}">
      <dgm:prSet custT="1"/>
      <dgm:spPr/>
      <dgm:t>
        <a:bodyPr anchor="t"/>
        <a:lstStyle/>
        <a:p>
          <a:pPr algn="just" rtl="0"/>
          <a:r>
            <a:rPr lang="en-US" sz="1500" b="1" dirty="0"/>
            <a:t>Phase 2</a:t>
          </a:r>
          <a:r>
            <a:rPr lang="en-US" sz="1500" dirty="0"/>
            <a:t>: A </a:t>
          </a:r>
          <a:r>
            <a:rPr lang="en-US" sz="1500" b="1" dirty="0"/>
            <a:t>preprocessor</a:t>
          </a:r>
          <a:r>
            <a:rPr lang="en-US" sz="1500" dirty="0"/>
            <a:t> find some preprocessor directives (#include &lt;</a:t>
          </a:r>
          <a:r>
            <a:rPr lang="en-US" sz="1500" dirty="0" err="1"/>
            <a:t>stdio.h</a:t>
          </a:r>
          <a:r>
            <a:rPr lang="en-US" sz="1500" dirty="0"/>
            <a:t>&gt;) to include other files.</a:t>
          </a:r>
        </a:p>
      </dgm:t>
    </dgm:pt>
    <dgm:pt modelId="{B22347FB-2243-47C2-8B41-456940E985D4}" type="parTrans" cxnId="{5D8C3C11-B7FC-4879-A328-C1E96AA5E34D}">
      <dgm:prSet/>
      <dgm:spPr/>
      <dgm:t>
        <a:bodyPr/>
        <a:lstStyle/>
        <a:p>
          <a:pPr algn="just"/>
          <a:endParaRPr lang="en-US" sz="1500"/>
        </a:p>
      </dgm:t>
    </dgm:pt>
    <dgm:pt modelId="{FF471A20-5455-405A-B340-8B63C212870F}" type="sibTrans" cxnId="{5D8C3C11-B7FC-4879-A328-C1E96AA5E34D}">
      <dgm:prSet custT="1"/>
      <dgm:spPr/>
      <dgm:t>
        <a:bodyPr/>
        <a:lstStyle/>
        <a:p>
          <a:pPr algn="just"/>
          <a:endParaRPr lang="en-US" sz="1500"/>
        </a:p>
      </dgm:t>
    </dgm:pt>
    <dgm:pt modelId="{A96EF644-D81B-46A3-B24B-3684BBB4B228}">
      <dgm:prSet custT="1"/>
      <dgm:spPr/>
      <dgm:t>
        <a:bodyPr anchor="t"/>
        <a:lstStyle/>
        <a:p>
          <a:pPr algn="just" rtl="0"/>
          <a:r>
            <a:rPr lang="en-US" sz="1500" b="1" dirty="0"/>
            <a:t>Phase 3</a:t>
          </a:r>
          <a:r>
            <a:rPr lang="en-US" sz="1500" dirty="0"/>
            <a:t>: </a:t>
          </a:r>
          <a:r>
            <a:rPr lang="en-US" sz="1500" b="1" dirty="0"/>
            <a:t>Compiler</a:t>
          </a:r>
          <a:r>
            <a:rPr lang="en-US" sz="1500" dirty="0"/>
            <a:t> compiles the program into machine languages</a:t>
          </a:r>
        </a:p>
      </dgm:t>
    </dgm:pt>
    <dgm:pt modelId="{D4C5F69A-3573-4BF1-B6E8-567F2F8ABA3B}" type="parTrans" cxnId="{4F75DF18-0BC1-4678-BB5C-7ECACE3E580A}">
      <dgm:prSet/>
      <dgm:spPr/>
      <dgm:t>
        <a:bodyPr/>
        <a:lstStyle/>
        <a:p>
          <a:pPr algn="just"/>
          <a:endParaRPr lang="en-US" sz="1500"/>
        </a:p>
      </dgm:t>
    </dgm:pt>
    <dgm:pt modelId="{B7321E39-9BF8-4A9A-849D-0BC44C49F02D}" type="sibTrans" cxnId="{4F75DF18-0BC1-4678-BB5C-7ECACE3E580A}">
      <dgm:prSet custT="1"/>
      <dgm:spPr/>
      <dgm:t>
        <a:bodyPr/>
        <a:lstStyle/>
        <a:p>
          <a:pPr algn="just"/>
          <a:endParaRPr lang="en-US" sz="1500"/>
        </a:p>
      </dgm:t>
    </dgm:pt>
    <dgm:pt modelId="{622FC0DC-E316-4C1E-A73F-A9D9CFF94A9B}">
      <dgm:prSet custT="1"/>
      <dgm:spPr/>
      <dgm:t>
        <a:bodyPr anchor="t"/>
        <a:lstStyle/>
        <a:p>
          <a:pPr algn="just" rtl="0"/>
          <a:r>
            <a:rPr lang="en-US" sz="1500" b="1" dirty="0"/>
            <a:t>Phase 4</a:t>
          </a:r>
          <a:r>
            <a:rPr lang="en-US" sz="1500" dirty="0"/>
            <a:t>: A </a:t>
          </a:r>
          <a:r>
            <a:rPr lang="en-US" sz="1500" b="1" dirty="0"/>
            <a:t>linker</a:t>
          </a:r>
          <a:r>
            <a:rPr lang="en-US" sz="1500" dirty="0"/>
            <a:t> links the object code with the code in library or other places to produce an executable image.</a:t>
          </a:r>
        </a:p>
      </dgm:t>
    </dgm:pt>
    <dgm:pt modelId="{DA173D66-1081-4B30-92B7-EFC864B08B4C}" type="parTrans" cxnId="{19C9FF40-D374-49CF-A2CF-DA6B7CFDD658}">
      <dgm:prSet/>
      <dgm:spPr/>
      <dgm:t>
        <a:bodyPr/>
        <a:lstStyle/>
        <a:p>
          <a:pPr algn="just"/>
          <a:endParaRPr lang="en-US" sz="1500"/>
        </a:p>
      </dgm:t>
    </dgm:pt>
    <dgm:pt modelId="{F2CDADCC-AFC5-4F32-A0B6-25DB281F7B12}" type="sibTrans" cxnId="{19C9FF40-D374-49CF-A2CF-DA6B7CFDD658}">
      <dgm:prSet custT="1"/>
      <dgm:spPr/>
      <dgm:t>
        <a:bodyPr/>
        <a:lstStyle/>
        <a:p>
          <a:pPr algn="just"/>
          <a:endParaRPr lang="en-US" sz="1500"/>
        </a:p>
      </dgm:t>
    </dgm:pt>
    <dgm:pt modelId="{CFA29075-3CFB-4479-99E0-447EF84EECC2}">
      <dgm:prSet custT="1"/>
      <dgm:spPr/>
      <dgm:t>
        <a:bodyPr anchor="t"/>
        <a:lstStyle/>
        <a:p>
          <a:pPr algn="just" rtl="0"/>
          <a:r>
            <a:rPr lang="en-US" sz="1500" b="1" dirty="0"/>
            <a:t>Phase 5</a:t>
          </a:r>
          <a:r>
            <a:rPr lang="en-US" sz="1500" dirty="0"/>
            <a:t>: A </a:t>
          </a:r>
          <a:r>
            <a:rPr lang="en-US" sz="1500" b="1" dirty="0"/>
            <a:t>loade</a:t>
          </a:r>
          <a:r>
            <a:rPr lang="en-US" sz="1500" dirty="0"/>
            <a:t>r loads the executable image into memory (RAM).</a:t>
          </a:r>
        </a:p>
      </dgm:t>
    </dgm:pt>
    <dgm:pt modelId="{6ACDFD76-CC7F-4397-BE3D-0D37C78A3554}" type="parTrans" cxnId="{1819E29B-F8A6-4273-BE2D-E5EE441D67B4}">
      <dgm:prSet/>
      <dgm:spPr/>
      <dgm:t>
        <a:bodyPr/>
        <a:lstStyle/>
        <a:p>
          <a:pPr algn="just"/>
          <a:endParaRPr lang="en-US" sz="1500"/>
        </a:p>
      </dgm:t>
    </dgm:pt>
    <dgm:pt modelId="{A02CC6BA-D1C7-497D-B2A1-EE65F68C0291}" type="sibTrans" cxnId="{1819E29B-F8A6-4273-BE2D-E5EE441D67B4}">
      <dgm:prSet/>
      <dgm:spPr/>
      <dgm:t>
        <a:bodyPr/>
        <a:lstStyle/>
        <a:p>
          <a:pPr algn="just"/>
          <a:endParaRPr lang="en-US" sz="1500"/>
        </a:p>
      </dgm:t>
    </dgm:pt>
    <dgm:pt modelId="{90FA586F-0845-4B5F-9804-DF5C99AE9709}">
      <dgm:prSet custT="1"/>
      <dgm:spPr/>
      <dgm:t>
        <a:bodyPr anchor="t"/>
        <a:lstStyle/>
        <a:p>
          <a:pPr algn="just" rtl="0"/>
          <a:r>
            <a:rPr lang="en-US" sz="1400" b="1" dirty="0"/>
            <a:t>Phase 6</a:t>
          </a:r>
          <a:r>
            <a:rPr lang="en-US" sz="1400" b="0" dirty="0"/>
            <a:t>: CPU executes the program one instruction at a time. The load process in Windows OS is just input the name of the executable file.</a:t>
          </a:r>
        </a:p>
      </dgm:t>
    </dgm:pt>
    <dgm:pt modelId="{66BC79D4-CEDE-4EFA-83DE-B150D48B9312}" type="parTrans" cxnId="{89B078A6-7472-4BA4-B76A-31F2A97FEC74}">
      <dgm:prSet/>
      <dgm:spPr/>
      <dgm:t>
        <a:bodyPr/>
        <a:lstStyle/>
        <a:p>
          <a:pPr algn="just"/>
          <a:endParaRPr lang="en-US" sz="1500"/>
        </a:p>
      </dgm:t>
    </dgm:pt>
    <dgm:pt modelId="{877D5EF8-2D87-418E-99F6-1C60ED3F4A30}" type="sibTrans" cxnId="{89B078A6-7472-4BA4-B76A-31F2A97FEC74}">
      <dgm:prSet/>
      <dgm:spPr/>
      <dgm:t>
        <a:bodyPr/>
        <a:lstStyle/>
        <a:p>
          <a:pPr algn="just"/>
          <a:endParaRPr lang="en-US" sz="1500"/>
        </a:p>
      </dgm:t>
    </dgm:pt>
    <dgm:pt modelId="{64B04018-C756-4E64-A554-AE507CA1B6CD}" type="pres">
      <dgm:prSet presAssocID="{CFCA2DD8-8823-4155-A145-7D48C40EFC7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B4FF97-0724-4E4E-B9B9-79B6E254E5D4}" type="pres">
      <dgm:prSet presAssocID="{45A4DE00-54C0-4805-82BC-39F294B18EF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6AF3D2-7ACC-4AFA-93E0-3653270A1234}" type="pres">
      <dgm:prSet presAssocID="{B2C3BD8B-99DD-40FA-B13B-F8C08A55CCE7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9EFF2F0-7660-4F77-A33F-427007988BA8}" type="pres">
      <dgm:prSet presAssocID="{B2C3BD8B-99DD-40FA-B13B-F8C08A55CCE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3554B249-2AE0-419A-9343-18597DBD936E}" type="pres">
      <dgm:prSet presAssocID="{2237163A-AD03-40C0-A9B4-4928D2B2A91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A9E3C-8B6F-43E9-9589-301806E0CA9B}" type="pres">
      <dgm:prSet presAssocID="{FF471A20-5455-405A-B340-8B63C212870F}" presName="sibTrans" presStyleLbl="sibTrans2D1" presStyleIdx="1" presStyleCnt="5"/>
      <dgm:spPr/>
      <dgm:t>
        <a:bodyPr/>
        <a:lstStyle/>
        <a:p>
          <a:endParaRPr lang="en-US"/>
        </a:p>
      </dgm:t>
    </dgm:pt>
    <dgm:pt modelId="{E6ECAB1C-12D0-4CA3-A393-384E31E603B4}" type="pres">
      <dgm:prSet presAssocID="{FF471A20-5455-405A-B340-8B63C212870F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3360DD8A-827D-4182-AB96-D34D18FA745A}" type="pres">
      <dgm:prSet presAssocID="{A96EF644-D81B-46A3-B24B-3684BBB4B22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C2FE12-78EE-41A3-B73B-F90EE6914789}" type="pres">
      <dgm:prSet presAssocID="{B7321E39-9BF8-4A9A-849D-0BC44C49F02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3D23967D-6E6E-4E52-BDD2-D751243F7FC5}" type="pres">
      <dgm:prSet presAssocID="{B7321E39-9BF8-4A9A-849D-0BC44C49F02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35E3BD7C-6E33-4C1F-8FEA-DD4B72968E3A}" type="pres">
      <dgm:prSet presAssocID="{622FC0DC-E316-4C1E-A73F-A9D9CFF94A9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51EE4F-CACA-4DFC-A835-FD1B451E5A53}" type="pres">
      <dgm:prSet presAssocID="{F2CDADCC-AFC5-4F32-A0B6-25DB281F7B12}" presName="sibTrans" presStyleLbl="sibTrans2D1" presStyleIdx="3" presStyleCnt="5"/>
      <dgm:spPr/>
      <dgm:t>
        <a:bodyPr/>
        <a:lstStyle/>
        <a:p>
          <a:endParaRPr lang="en-US"/>
        </a:p>
      </dgm:t>
    </dgm:pt>
    <dgm:pt modelId="{1C3A6C3B-3A26-4B3B-81C9-9E66DB7F9C1A}" type="pres">
      <dgm:prSet presAssocID="{F2CDADCC-AFC5-4F32-A0B6-25DB281F7B12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E50C0C74-C940-440B-ABCB-8E2D3C84B3C8}" type="pres">
      <dgm:prSet presAssocID="{CFA29075-3CFB-4479-99E0-447EF84EECC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D1EA6-8549-4DF8-A1BA-D926C1523F51}" type="pres">
      <dgm:prSet presAssocID="{A02CC6BA-D1C7-497D-B2A1-EE65F68C0291}" presName="sibTrans" presStyleLbl="sibTrans2D1" presStyleIdx="4" presStyleCnt="5"/>
      <dgm:spPr/>
      <dgm:t>
        <a:bodyPr/>
        <a:lstStyle/>
        <a:p>
          <a:endParaRPr lang="en-US"/>
        </a:p>
      </dgm:t>
    </dgm:pt>
    <dgm:pt modelId="{1833C5B2-F27C-421E-98AF-54E600BE9138}" type="pres">
      <dgm:prSet presAssocID="{A02CC6BA-D1C7-497D-B2A1-EE65F68C0291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FE67DF6B-9359-4082-A469-B9187412C380}" type="pres">
      <dgm:prSet presAssocID="{90FA586F-0845-4B5F-9804-DF5C99AE970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8B282E-D1B1-49B8-94F1-789C2B44C984}" type="presOf" srcId="{2237163A-AD03-40C0-A9B4-4928D2B2A915}" destId="{3554B249-2AE0-419A-9343-18597DBD936E}" srcOrd="0" destOrd="0" presId="urn:microsoft.com/office/officeart/2005/8/layout/process5"/>
    <dgm:cxn modelId="{89B078A6-7472-4BA4-B76A-31F2A97FEC74}" srcId="{CFCA2DD8-8823-4155-A145-7D48C40EFC79}" destId="{90FA586F-0845-4B5F-9804-DF5C99AE9709}" srcOrd="5" destOrd="0" parTransId="{66BC79D4-CEDE-4EFA-83DE-B150D48B9312}" sibTransId="{877D5EF8-2D87-418E-99F6-1C60ED3F4A30}"/>
    <dgm:cxn modelId="{4F75DF18-0BC1-4678-BB5C-7ECACE3E580A}" srcId="{CFCA2DD8-8823-4155-A145-7D48C40EFC79}" destId="{A96EF644-D81B-46A3-B24B-3684BBB4B228}" srcOrd="2" destOrd="0" parTransId="{D4C5F69A-3573-4BF1-B6E8-567F2F8ABA3B}" sibTransId="{B7321E39-9BF8-4A9A-849D-0BC44C49F02D}"/>
    <dgm:cxn modelId="{89455BD9-CC37-4F16-820B-AFB164E23F43}" type="presOf" srcId="{B7321E39-9BF8-4A9A-849D-0BC44C49F02D}" destId="{3D23967D-6E6E-4E52-BDD2-D751243F7FC5}" srcOrd="1" destOrd="0" presId="urn:microsoft.com/office/officeart/2005/8/layout/process5"/>
    <dgm:cxn modelId="{1819E29B-F8A6-4273-BE2D-E5EE441D67B4}" srcId="{CFCA2DD8-8823-4155-A145-7D48C40EFC79}" destId="{CFA29075-3CFB-4479-99E0-447EF84EECC2}" srcOrd="4" destOrd="0" parTransId="{6ACDFD76-CC7F-4397-BE3D-0D37C78A3554}" sibTransId="{A02CC6BA-D1C7-497D-B2A1-EE65F68C0291}"/>
    <dgm:cxn modelId="{04E523BE-B348-448E-B8B1-B753D1498915}" type="presOf" srcId="{B2C3BD8B-99DD-40FA-B13B-F8C08A55CCE7}" destId="{006AF3D2-7ACC-4AFA-93E0-3653270A1234}" srcOrd="0" destOrd="0" presId="urn:microsoft.com/office/officeart/2005/8/layout/process5"/>
    <dgm:cxn modelId="{F80F1B60-0690-4784-B937-0A6F599ECFDE}" type="presOf" srcId="{A02CC6BA-D1C7-497D-B2A1-EE65F68C0291}" destId="{1833C5B2-F27C-421E-98AF-54E600BE9138}" srcOrd="1" destOrd="0" presId="urn:microsoft.com/office/officeart/2005/8/layout/process5"/>
    <dgm:cxn modelId="{9E24151F-61F2-4CA0-962E-2B35F104E012}" type="presOf" srcId="{CFA29075-3CFB-4479-99E0-447EF84EECC2}" destId="{E50C0C74-C940-440B-ABCB-8E2D3C84B3C8}" srcOrd="0" destOrd="0" presId="urn:microsoft.com/office/officeart/2005/8/layout/process5"/>
    <dgm:cxn modelId="{393E3699-4923-4A04-B86E-68FD569315ED}" type="presOf" srcId="{90FA586F-0845-4B5F-9804-DF5C99AE9709}" destId="{FE67DF6B-9359-4082-A469-B9187412C380}" srcOrd="0" destOrd="0" presId="urn:microsoft.com/office/officeart/2005/8/layout/process5"/>
    <dgm:cxn modelId="{F53A7738-2FE4-4AE0-BD2B-0AD64AB3D409}" type="presOf" srcId="{CFCA2DD8-8823-4155-A145-7D48C40EFC79}" destId="{64B04018-C756-4E64-A554-AE507CA1B6CD}" srcOrd="0" destOrd="0" presId="urn:microsoft.com/office/officeart/2005/8/layout/process5"/>
    <dgm:cxn modelId="{7D4E8D7E-5A0A-4E4C-90C1-4A81E1E54B2E}" type="presOf" srcId="{622FC0DC-E316-4C1E-A73F-A9D9CFF94A9B}" destId="{35E3BD7C-6E33-4C1F-8FEA-DD4B72968E3A}" srcOrd="0" destOrd="0" presId="urn:microsoft.com/office/officeart/2005/8/layout/process5"/>
    <dgm:cxn modelId="{752ED078-247F-4E01-BB6D-7F1DF03F7B67}" type="presOf" srcId="{F2CDADCC-AFC5-4F32-A0B6-25DB281F7B12}" destId="{9451EE4F-CACA-4DFC-A835-FD1B451E5A53}" srcOrd="0" destOrd="0" presId="urn:microsoft.com/office/officeart/2005/8/layout/process5"/>
    <dgm:cxn modelId="{EEF1C8D1-8187-48CE-9ED7-5C7E94EEE626}" type="presOf" srcId="{F2CDADCC-AFC5-4F32-A0B6-25DB281F7B12}" destId="{1C3A6C3B-3A26-4B3B-81C9-9E66DB7F9C1A}" srcOrd="1" destOrd="0" presId="urn:microsoft.com/office/officeart/2005/8/layout/process5"/>
    <dgm:cxn modelId="{393A8B7A-DBA8-4ABB-8311-BBEEEBA80F1C}" type="presOf" srcId="{B7321E39-9BF8-4A9A-849D-0BC44C49F02D}" destId="{20C2FE12-78EE-41A3-B73B-F90EE6914789}" srcOrd="0" destOrd="0" presId="urn:microsoft.com/office/officeart/2005/8/layout/process5"/>
    <dgm:cxn modelId="{9EAC4FD9-2629-4D25-BE5C-C87D82D33D49}" type="presOf" srcId="{FF471A20-5455-405A-B340-8B63C212870F}" destId="{E6ECAB1C-12D0-4CA3-A393-384E31E603B4}" srcOrd="1" destOrd="0" presId="urn:microsoft.com/office/officeart/2005/8/layout/process5"/>
    <dgm:cxn modelId="{19C9FF40-D374-49CF-A2CF-DA6B7CFDD658}" srcId="{CFCA2DD8-8823-4155-A145-7D48C40EFC79}" destId="{622FC0DC-E316-4C1E-A73F-A9D9CFF94A9B}" srcOrd="3" destOrd="0" parTransId="{DA173D66-1081-4B30-92B7-EFC864B08B4C}" sibTransId="{F2CDADCC-AFC5-4F32-A0B6-25DB281F7B12}"/>
    <dgm:cxn modelId="{A34BB00C-E48D-450B-90A5-383154E9A295}" type="presOf" srcId="{A96EF644-D81B-46A3-B24B-3684BBB4B228}" destId="{3360DD8A-827D-4182-AB96-D34D18FA745A}" srcOrd="0" destOrd="0" presId="urn:microsoft.com/office/officeart/2005/8/layout/process5"/>
    <dgm:cxn modelId="{5D8C3C11-B7FC-4879-A328-C1E96AA5E34D}" srcId="{CFCA2DD8-8823-4155-A145-7D48C40EFC79}" destId="{2237163A-AD03-40C0-A9B4-4928D2B2A915}" srcOrd="1" destOrd="0" parTransId="{B22347FB-2243-47C2-8B41-456940E985D4}" sibTransId="{FF471A20-5455-405A-B340-8B63C212870F}"/>
    <dgm:cxn modelId="{908AE984-3FFD-4746-BD19-E1DBBCEB9F1E}" type="presOf" srcId="{FF471A20-5455-405A-B340-8B63C212870F}" destId="{9D7A9E3C-8B6F-43E9-9589-301806E0CA9B}" srcOrd="0" destOrd="0" presId="urn:microsoft.com/office/officeart/2005/8/layout/process5"/>
    <dgm:cxn modelId="{A3B2F39F-BE5A-43E2-B9D4-5BC8BD88A55C}" srcId="{CFCA2DD8-8823-4155-A145-7D48C40EFC79}" destId="{45A4DE00-54C0-4805-82BC-39F294B18EF3}" srcOrd="0" destOrd="0" parTransId="{F101FD57-7CD8-4E2D-8D56-2D61706FA09E}" sibTransId="{B2C3BD8B-99DD-40FA-B13B-F8C08A55CCE7}"/>
    <dgm:cxn modelId="{1F2BBCF9-2CC9-49CE-A0B1-66E09A51967A}" type="presOf" srcId="{A02CC6BA-D1C7-497D-B2A1-EE65F68C0291}" destId="{309D1EA6-8549-4DF8-A1BA-D926C1523F51}" srcOrd="0" destOrd="0" presId="urn:microsoft.com/office/officeart/2005/8/layout/process5"/>
    <dgm:cxn modelId="{4B95C226-A5AD-4AB9-AA61-A8A9CF6E9779}" type="presOf" srcId="{45A4DE00-54C0-4805-82BC-39F294B18EF3}" destId="{D0B4FF97-0724-4E4E-B9B9-79B6E254E5D4}" srcOrd="0" destOrd="0" presId="urn:microsoft.com/office/officeart/2005/8/layout/process5"/>
    <dgm:cxn modelId="{6DB301E6-0E6B-4690-A76A-B5DAD7DFADA4}" type="presOf" srcId="{B2C3BD8B-99DD-40FA-B13B-F8C08A55CCE7}" destId="{79EFF2F0-7660-4F77-A33F-427007988BA8}" srcOrd="1" destOrd="0" presId="urn:microsoft.com/office/officeart/2005/8/layout/process5"/>
    <dgm:cxn modelId="{EC679213-9E35-4079-8CA1-D3CBBBDB9A1A}" type="presParOf" srcId="{64B04018-C756-4E64-A554-AE507CA1B6CD}" destId="{D0B4FF97-0724-4E4E-B9B9-79B6E254E5D4}" srcOrd="0" destOrd="0" presId="urn:microsoft.com/office/officeart/2005/8/layout/process5"/>
    <dgm:cxn modelId="{EF981114-7A5D-47B6-A4F1-21813719846E}" type="presParOf" srcId="{64B04018-C756-4E64-A554-AE507CA1B6CD}" destId="{006AF3D2-7ACC-4AFA-93E0-3653270A1234}" srcOrd="1" destOrd="0" presId="urn:microsoft.com/office/officeart/2005/8/layout/process5"/>
    <dgm:cxn modelId="{97A63C18-1C6E-457D-9843-CC32B362B4DB}" type="presParOf" srcId="{006AF3D2-7ACC-4AFA-93E0-3653270A1234}" destId="{79EFF2F0-7660-4F77-A33F-427007988BA8}" srcOrd="0" destOrd="0" presId="urn:microsoft.com/office/officeart/2005/8/layout/process5"/>
    <dgm:cxn modelId="{2B0E3A6B-9A6A-41BF-B44B-57DE6EE593D6}" type="presParOf" srcId="{64B04018-C756-4E64-A554-AE507CA1B6CD}" destId="{3554B249-2AE0-419A-9343-18597DBD936E}" srcOrd="2" destOrd="0" presId="urn:microsoft.com/office/officeart/2005/8/layout/process5"/>
    <dgm:cxn modelId="{95A65480-B905-4F2D-8747-AEF8C0471DB7}" type="presParOf" srcId="{64B04018-C756-4E64-A554-AE507CA1B6CD}" destId="{9D7A9E3C-8B6F-43E9-9589-301806E0CA9B}" srcOrd="3" destOrd="0" presId="urn:microsoft.com/office/officeart/2005/8/layout/process5"/>
    <dgm:cxn modelId="{1D771142-F146-49F8-8F09-FCB3217CEBD2}" type="presParOf" srcId="{9D7A9E3C-8B6F-43E9-9589-301806E0CA9B}" destId="{E6ECAB1C-12D0-4CA3-A393-384E31E603B4}" srcOrd="0" destOrd="0" presId="urn:microsoft.com/office/officeart/2005/8/layout/process5"/>
    <dgm:cxn modelId="{7D3F3131-3AF5-4EA0-B39C-D91F6BAD6A05}" type="presParOf" srcId="{64B04018-C756-4E64-A554-AE507CA1B6CD}" destId="{3360DD8A-827D-4182-AB96-D34D18FA745A}" srcOrd="4" destOrd="0" presId="urn:microsoft.com/office/officeart/2005/8/layout/process5"/>
    <dgm:cxn modelId="{EDBB4541-8120-4B33-BC11-155155A47ED8}" type="presParOf" srcId="{64B04018-C756-4E64-A554-AE507CA1B6CD}" destId="{20C2FE12-78EE-41A3-B73B-F90EE6914789}" srcOrd="5" destOrd="0" presId="urn:microsoft.com/office/officeart/2005/8/layout/process5"/>
    <dgm:cxn modelId="{F9C67B12-0C32-4851-9569-511F75D7FA27}" type="presParOf" srcId="{20C2FE12-78EE-41A3-B73B-F90EE6914789}" destId="{3D23967D-6E6E-4E52-BDD2-D751243F7FC5}" srcOrd="0" destOrd="0" presId="urn:microsoft.com/office/officeart/2005/8/layout/process5"/>
    <dgm:cxn modelId="{2705E7EC-7A16-4779-9D10-9DE1BBD2C20F}" type="presParOf" srcId="{64B04018-C756-4E64-A554-AE507CA1B6CD}" destId="{35E3BD7C-6E33-4C1F-8FEA-DD4B72968E3A}" srcOrd="6" destOrd="0" presId="urn:microsoft.com/office/officeart/2005/8/layout/process5"/>
    <dgm:cxn modelId="{A6C978EB-50FC-43B3-9FF2-C2A38DDFAF75}" type="presParOf" srcId="{64B04018-C756-4E64-A554-AE507CA1B6CD}" destId="{9451EE4F-CACA-4DFC-A835-FD1B451E5A53}" srcOrd="7" destOrd="0" presId="urn:microsoft.com/office/officeart/2005/8/layout/process5"/>
    <dgm:cxn modelId="{90A2D3EF-180E-4AB1-A928-FB03D0482B41}" type="presParOf" srcId="{9451EE4F-CACA-4DFC-A835-FD1B451E5A53}" destId="{1C3A6C3B-3A26-4B3B-81C9-9E66DB7F9C1A}" srcOrd="0" destOrd="0" presId="urn:microsoft.com/office/officeart/2005/8/layout/process5"/>
    <dgm:cxn modelId="{07685B50-E67F-4BCF-94F9-A2B18C1DCBAD}" type="presParOf" srcId="{64B04018-C756-4E64-A554-AE507CA1B6CD}" destId="{E50C0C74-C940-440B-ABCB-8E2D3C84B3C8}" srcOrd="8" destOrd="0" presId="urn:microsoft.com/office/officeart/2005/8/layout/process5"/>
    <dgm:cxn modelId="{D8E401BF-4E11-48AC-8918-76B09339EE63}" type="presParOf" srcId="{64B04018-C756-4E64-A554-AE507CA1B6CD}" destId="{309D1EA6-8549-4DF8-A1BA-D926C1523F51}" srcOrd="9" destOrd="0" presId="urn:microsoft.com/office/officeart/2005/8/layout/process5"/>
    <dgm:cxn modelId="{DE8DE0C3-E167-4350-A9C9-DA9AF9B2F4AD}" type="presParOf" srcId="{309D1EA6-8549-4DF8-A1BA-D926C1523F51}" destId="{1833C5B2-F27C-421E-98AF-54E600BE9138}" srcOrd="0" destOrd="0" presId="urn:microsoft.com/office/officeart/2005/8/layout/process5"/>
    <dgm:cxn modelId="{EDDE7556-09BB-4D6A-99E4-3FE5E0F44E55}" type="presParOf" srcId="{64B04018-C756-4E64-A554-AE507CA1B6CD}" destId="{FE67DF6B-9359-4082-A469-B9187412C380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B4FF97-0724-4E4E-B9B9-79B6E254E5D4}">
      <dsp:nvSpPr>
        <dsp:cNvPr id="0" name=""/>
        <dsp:cNvSpPr/>
      </dsp:nvSpPr>
      <dsp:spPr>
        <a:xfrm>
          <a:off x="7233" y="899398"/>
          <a:ext cx="2161877" cy="12971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Phase 1</a:t>
          </a:r>
          <a:r>
            <a:rPr lang="en-US" sz="1500" kern="1200" dirty="0"/>
            <a:t>: Create your program with an </a:t>
          </a:r>
          <a:r>
            <a:rPr lang="en-US" sz="1500" b="1" kern="1200" dirty="0"/>
            <a:t>editor </a:t>
          </a:r>
          <a:r>
            <a:rPr lang="en-US" sz="1500" b="0" kern="1200" dirty="0"/>
            <a:t>program</a:t>
          </a:r>
        </a:p>
      </dsp:txBody>
      <dsp:txXfrm>
        <a:off x="7233" y="899398"/>
        <a:ext cx="2161877" cy="1297126"/>
      </dsp:txXfrm>
    </dsp:sp>
    <dsp:sp modelId="{006AF3D2-7ACC-4AFA-93E0-3653270A1234}">
      <dsp:nvSpPr>
        <dsp:cNvPr id="0" name=""/>
        <dsp:cNvSpPr/>
      </dsp:nvSpPr>
      <dsp:spPr>
        <a:xfrm>
          <a:off x="2359355" y="127988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359355" y="1279888"/>
        <a:ext cx="458317" cy="536145"/>
      </dsp:txXfrm>
    </dsp:sp>
    <dsp:sp modelId="{3554B249-2AE0-419A-9343-18597DBD936E}">
      <dsp:nvSpPr>
        <dsp:cNvPr id="0" name=""/>
        <dsp:cNvSpPr/>
      </dsp:nvSpPr>
      <dsp:spPr>
        <a:xfrm>
          <a:off x="3033861" y="899398"/>
          <a:ext cx="2161877" cy="12971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Phase 2</a:t>
          </a:r>
          <a:r>
            <a:rPr lang="en-US" sz="1500" kern="1200" dirty="0"/>
            <a:t>: A </a:t>
          </a:r>
          <a:r>
            <a:rPr lang="en-US" sz="1500" b="1" kern="1200" dirty="0"/>
            <a:t>preprocessor</a:t>
          </a:r>
          <a:r>
            <a:rPr lang="en-US" sz="1500" kern="1200" dirty="0"/>
            <a:t> find some preprocessor directives (#include &lt;</a:t>
          </a:r>
          <a:r>
            <a:rPr lang="en-US" sz="1500" kern="1200" dirty="0" err="1"/>
            <a:t>stdio.h</a:t>
          </a:r>
          <a:r>
            <a:rPr lang="en-US" sz="1500" kern="1200" dirty="0"/>
            <a:t>&gt;) to include other files.</a:t>
          </a:r>
        </a:p>
      </dsp:txBody>
      <dsp:txXfrm>
        <a:off x="3033861" y="899398"/>
        <a:ext cx="2161877" cy="1297126"/>
      </dsp:txXfrm>
    </dsp:sp>
    <dsp:sp modelId="{9D7A9E3C-8B6F-43E9-9589-301806E0CA9B}">
      <dsp:nvSpPr>
        <dsp:cNvPr id="0" name=""/>
        <dsp:cNvSpPr/>
      </dsp:nvSpPr>
      <dsp:spPr>
        <a:xfrm>
          <a:off x="5385983" y="127988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385983" y="1279888"/>
        <a:ext cx="458317" cy="536145"/>
      </dsp:txXfrm>
    </dsp:sp>
    <dsp:sp modelId="{3360DD8A-827D-4182-AB96-D34D18FA745A}">
      <dsp:nvSpPr>
        <dsp:cNvPr id="0" name=""/>
        <dsp:cNvSpPr/>
      </dsp:nvSpPr>
      <dsp:spPr>
        <a:xfrm>
          <a:off x="6060489" y="899398"/>
          <a:ext cx="2161877" cy="12971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Phase 3</a:t>
          </a:r>
          <a:r>
            <a:rPr lang="en-US" sz="1500" kern="1200" dirty="0"/>
            <a:t>: </a:t>
          </a:r>
          <a:r>
            <a:rPr lang="en-US" sz="1500" b="1" kern="1200" dirty="0"/>
            <a:t>Compiler</a:t>
          </a:r>
          <a:r>
            <a:rPr lang="en-US" sz="1500" kern="1200" dirty="0"/>
            <a:t> compiles the program into machine languages</a:t>
          </a:r>
        </a:p>
      </dsp:txBody>
      <dsp:txXfrm>
        <a:off x="6060489" y="899398"/>
        <a:ext cx="2161877" cy="1297126"/>
      </dsp:txXfrm>
    </dsp:sp>
    <dsp:sp modelId="{20C2FE12-78EE-41A3-B73B-F90EE6914789}">
      <dsp:nvSpPr>
        <dsp:cNvPr id="0" name=""/>
        <dsp:cNvSpPr/>
      </dsp:nvSpPr>
      <dsp:spPr>
        <a:xfrm rot="5400000">
          <a:off x="6912269" y="2347855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5400000">
        <a:off x="6912269" y="2347855"/>
        <a:ext cx="458317" cy="536145"/>
      </dsp:txXfrm>
    </dsp:sp>
    <dsp:sp modelId="{35E3BD7C-6E33-4C1F-8FEA-DD4B72968E3A}">
      <dsp:nvSpPr>
        <dsp:cNvPr id="0" name=""/>
        <dsp:cNvSpPr/>
      </dsp:nvSpPr>
      <dsp:spPr>
        <a:xfrm>
          <a:off x="6060489" y="3061275"/>
          <a:ext cx="2161877" cy="12971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Phase 4</a:t>
          </a:r>
          <a:r>
            <a:rPr lang="en-US" sz="1500" kern="1200" dirty="0"/>
            <a:t>: A </a:t>
          </a:r>
          <a:r>
            <a:rPr lang="en-US" sz="1500" b="1" kern="1200" dirty="0"/>
            <a:t>linker</a:t>
          </a:r>
          <a:r>
            <a:rPr lang="en-US" sz="1500" kern="1200" dirty="0"/>
            <a:t> links the object code with the code in library or other places to produce an executable image.</a:t>
          </a:r>
        </a:p>
      </dsp:txBody>
      <dsp:txXfrm>
        <a:off x="6060489" y="3061275"/>
        <a:ext cx="2161877" cy="1297126"/>
      </dsp:txXfrm>
    </dsp:sp>
    <dsp:sp modelId="{9451EE4F-CACA-4DFC-A835-FD1B451E5A53}">
      <dsp:nvSpPr>
        <dsp:cNvPr id="0" name=""/>
        <dsp:cNvSpPr/>
      </dsp:nvSpPr>
      <dsp:spPr>
        <a:xfrm rot="10800000">
          <a:off x="5411926" y="3441765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5411926" y="3441765"/>
        <a:ext cx="458317" cy="536145"/>
      </dsp:txXfrm>
    </dsp:sp>
    <dsp:sp modelId="{E50C0C74-C940-440B-ABCB-8E2D3C84B3C8}">
      <dsp:nvSpPr>
        <dsp:cNvPr id="0" name=""/>
        <dsp:cNvSpPr/>
      </dsp:nvSpPr>
      <dsp:spPr>
        <a:xfrm>
          <a:off x="3033861" y="3061275"/>
          <a:ext cx="2161877" cy="12971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Phase 5</a:t>
          </a:r>
          <a:r>
            <a:rPr lang="en-US" sz="1500" kern="1200" dirty="0"/>
            <a:t>: A </a:t>
          </a:r>
          <a:r>
            <a:rPr lang="en-US" sz="1500" b="1" kern="1200" dirty="0"/>
            <a:t>loade</a:t>
          </a:r>
          <a:r>
            <a:rPr lang="en-US" sz="1500" kern="1200" dirty="0"/>
            <a:t>r loads the executable image into memory (RAM).</a:t>
          </a:r>
        </a:p>
      </dsp:txBody>
      <dsp:txXfrm>
        <a:off x="3033861" y="3061275"/>
        <a:ext cx="2161877" cy="1297126"/>
      </dsp:txXfrm>
    </dsp:sp>
    <dsp:sp modelId="{309D1EA6-8549-4DF8-A1BA-D926C1523F51}">
      <dsp:nvSpPr>
        <dsp:cNvPr id="0" name=""/>
        <dsp:cNvSpPr/>
      </dsp:nvSpPr>
      <dsp:spPr>
        <a:xfrm rot="10800000">
          <a:off x="2385298" y="3441765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2385298" y="3441765"/>
        <a:ext cx="458317" cy="536145"/>
      </dsp:txXfrm>
    </dsp:sp>
    <dsp:sp modelId="{FE67DF6B-9359-4082-A469-B9187412C380}">
      <dsp:nvSpPr>
        <dsp:cNvPr id="0" name=""/>
        <dsp:cNvSpPr/>
      </dsp:nvSpPr>
      <dsp:spPr>
        <a:xfrm>
          <a:off x="7233" y="3061275"/>
          <a:ext cx="2161877" cy="12971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Phase 6</a:t>
          </a:r>
          <a:r>
            <a:rPr lang="en-US" sz="1400" b="0" kern="1200" dirty="0"/>
            <a:t>: CPU executes the program one instruction at a time. The load process in Windows OS is just input the name of the executable file.</a:t>
          </a:r>
        </a:p>
      </dsp:txBody>
      <dsp:txXfrm>
        <a:off x="7233" y="3061275"/>
        <a:ext cx="2161877" cy="1297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7AFD9-4DEC-4C5C-B4BA-A4C7F43444D1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590E6-5442-48DB-B953-2E9EFD946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7532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z="4800" dirty="0"/>
              <a:t>CSE101-Lec#1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pPr algn="r"/>
            <a:r>
              <a:rPr lang="en-US" sz="3600" dirty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685800"/>
            <a:ext cx="6400800" cy="5486400"/>
          </a:xfrm>
          <a:solidFill>
            <a:srgbClr val="FFE593"/>
          </a:solidFill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1pPr>
            <a:lvl2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2pPr>
            <a:lvl3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3pPr>
            <a:lvl4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4pPr>
            <a:lvl5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553200" y="685800"/>
            <a:ext cx="2590800" cy="5486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Rectangle 1031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553200"/>
            <a:ext cx="2743200" cy="381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  <a:lvl2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5pPr>
          </a:lstStyle>
          <a:p>
            <a:pPr lvl="0"/>
            <a:r>
              <a:rPr lang="en-US" dirty="0"/>
              <a:t>©LPU CSE101 C Programming</a:t>
            </a:r>
          </a:p>
          <a:p>
            <a:pPr lvl="0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/>
            </a:lvl1pPr>
          </a:lstStyle>
          <a:p>
            <a:pPr algn="r"/>
            <a:r>
              <a:rPr lang="en-US" sz="3600" dirty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0" y="6553200"/>
            <a:ext cx="27432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  <a:lvl2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©LPU CSE101 C Programming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338D789-830B-4789-8966-07F01A71FF1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2025" y="1700212"/>
            <a:ext cx="7219950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3946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c.tamu.edu/IBM.Tutorial/docs/CforAIX/CforAIX_html/compiler/images/stage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76552" y="2133600"/>
            <a:ext cx="3338848" cy="447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 Program Development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>
                <a:latin typeface="Times New Roman" pitchFamily="18" charset="0"/>
              </a:rPr>
              <a:t>A C program must go through various phases such as:</a:t>
            </a:r>
          </a:p>
          <a:p>
            <a:pPr marL="801687" lvl="1" indent="-457200">
              <a:buClr>
                <a:schemeClr val="accent2"/>
              </a:buClr>
              <a:buSzPct val="60000"/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</a:rPr>
              <a:t>Creating a program with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editor</a:t>
            </a:r>
          </a:p>
          <a:p>
            <a:pPr marL="801687" lvl="1" indent="-457200">
              <a:buClr>
                <a:schemeClr val="accent2"/>
              </a:buClr>
              <a:buSzPct val="60000"/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</a:rPr>
              <a:t>Execution of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preprocessor</a:t>
            </a:r>
            <a:r>
              <a:rPr lang="en-US" sz="2400" dirty="0">
                <a:latin typeface="Times New Roman" pitchFamily="18" charset="0"/>
              </a:rPr>
              <a:t> program</a:t>
            </a:r>
          </a:p>
          <a:p>
            <a:pPr marL="801687" lvl="1" indent="-457200">
              <a:buClr>
                <a:schemeClr val="accent2"/>
              </a:buClr>
              <a:buSzPct val="60000"/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Compilation</a:t>
            </a:r>
          </a:p>
          <a:p>
            <a:pPr marL="801687" lvl="1" indent="-457200">
              <a:buClr>
                <a:schemeClr val="accent2"/>
              </a:buClr>
              <a:buSzPct val="60000"/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Linking</a:t>
            </a:r>
          </a:p>
          <a:p>
            <a:pPr marL="801687" lvl="1" indent="-457200">
              <a:buClr>
                <a:schemeClr val="accent2"/>
              </a:buClr>
              <a:buSzPct val="60000"/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Loading</a:t>
            </a:r>
          </a:p>
          <a:p>
            <a:pPr marL="801687" lvl="1" indent="-457200">
              <a:buClr>
                <a:schemeClr val="accent2"/>
              </a:buClr>
              <a:buSzPct val="60000"/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Executing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651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7"/>
          <p:cNvGrpSpPr>
            <a:grpSpLocks/>
          </p:cNvGrpSpPr>
          <p:nvPr/>
        </p:nvGrpSpPr>
        <p:grpSpPr bwMode="auto">
          <a:xfrm>
            <a:off x="609600" y="666527"/>
            <a:ext cx="7924800" cy="5884996"/>
            <a:chOff x="2638" y="762"/>
            <a:chExt cx="2933" cy="3509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638" y="2381"/>
              <a:ext cx="756" cy="288"/>
            </a:xfrm>
            <a:custGeom>
              <a:avLst/>
              <a:gdLst>
                <a:gd name="T0" fmla="*/ 756 w 20000"/>
                <a:gd name="T1" fmla="*/ 0 h 20000"/>
                <a:gd name="T2" fmla="*/ 756 w 20000"/>
                <a:gd name="T3" fmla="*/ 288 h 20000"/>
                <a:gd name="T4" fmla="*/ 0 w 20000"/>
                <a:gd name="T5" fmla="*/ 288 h 20000"/>
                <a:gd name="T6" fmla="*/ 0 w 20000"/>
                <a:gd name="T7" fmla="*/ 0 h 20000"/>
                <a:gd name="T8" fmla="*/ 756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solidFill>
              <a:srgbClr val="4DB3E6"/>
            </a:solidFill>
            <a:ln w="3175">
              <a:solidFill>
                <a:srgbClr val="4DB3E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2638" y="1545"/>
              <a:ext cx="756" cy="288"/>
            </a:xfrm>
            <a:custGeom>
              <a:avLst/>
              <a:gdLst>
                <a:gd name="T0" fmla="*/ 756 w 20000"/>
                <a:gd name="T1" fmla="*/ 0 h 20000"/>
                <a:gd name="T2" fmla="*/ 756 w 20000"/>
                <a:gd name="T3" fmla="*/ 288 h 20000"/>
                <a:gd name="T4" fmla="*/ 0 w 20000"/>
                <a:gd name="T5" fmla="*/ 288 h 20000"/>
                <a:gd name="T6" fmla="*/ 0 w 20000"/>
                <a:gd name="T7" fmla="*/ 0 h 20000"/>
                <a:gd name="T8" fmla="*/ 756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solidFill>
              <a:srgbClr val="4DB3E6"/>
            </a:solidFill>
            <a:ln w="3175">
              <a:solidFill>
                <a:srgbClr val="4DB3E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2638" y="2381"/>
              <a:ext cx="756" cy="288"/>
            </a:xfrm>
            <a:custGeom>
              <a:avLst/>
              <a:gdLst>
                <a:gd name="T0" fmla="*/ 756 w 20000"/>
                <a:gd name="T1" fmla="*/ 0 h 20000"/>
                <a:gd name="T2" fmla="*/ 756 w 20000"/>
                <a:gd name="T3" fmla="*/ 288 h 20000"/>
                <a:gd name="T4" fmla="*/ 0 w 20000"/>
                <a:gd name="T5" fmla="*/ 288 h 20000"/>
                <a:gd name="T6" fmla="*/ 0 w 20000"/>
                <a:gd name="T7" fmla="*/ 0 h 20000"/>
                <a:gd name="T8" fmla="*/ 756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844" y="2472"/>
              <a:ext cx="342" cy="11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Bef>
                  <a:spcPct val="0"/>
                </a:spcBef>
              </a:pPr>
              <a:r>
                <a:rPr lang="en-US" b="0" dirty="0">
                  <a:solidFill>
                    <a:schemeClr val="bg1"/>
                  </a:solidFill>
                  <a:latin typeface="Times New Roman" pitchFamily="18" charset="0"/>
                  <a:ea typeface="Mincho" charset="-128"/>
                </a:rPr>
                <a:t>Loader</a:t>
              </a:r>
              <a:endParaRPr lang="en-US" b="0" dirty="0">
                <a:solidFill>
                  <a:schemeClr val="bg1"/>
                </a:solidFill>
                <a:latin typeface="Times New Roman" pitchFamily="18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b="0" dirty="0">
                <a:solidFill>
                  <a:schemeClr val="bg1"/>
                </a:solidFill>
                <a:latin typeface="Times New Roman" pitchFamily="18" charset="0"/>
                <a:ea typeface="Mincho" charset="-128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3396" y="912"/>
              <a:ext cx="324" cy="0"/>
            </a:xfrm>
            <a:custGeom>
              <a:avLst/>
              <a:gdLst>
                <a:gd name="T0" fmla="*/ 324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chemeClr val="accent2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en-US">
                <a:ln>
                  <a:solidFill>
                    <a:schemeClr val="accent2"/>
                  </a:solidFill>
                </a:ln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3396" y="1305"/>
              <a:ext cx="324" cy="0"/>
            </a:xfrm>
            <a:custGeom>
              <a:avLst/>
              <a:gdLst>
                <a:gd name="T0" fmla="*/ 324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chemeClr val="accent2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en-US">
                <a:ln>
                  <a:solidFill>
                    <a:schemeClr val="accent2"/>
                  </a:solidFill>
                </a:ln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3396" y="2525"/>
              <a:ext cx="324" cy="0"/>
            </a:xfrm>
            <a:custGeom>
              <a:avLst/>
              <a:gdLst>
                <a:gd name="T0" fmla="*/ 324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chemeClr val="accent2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653" y="2310"/>
              <a:ext cx="592" cy="19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228600">
                <a:spcBef>
                  <a:spcPct val="0"/>
                </a:spcBef>
              </a:pPr>
              <a:r>
                <a:rPr lang="en-US" sz="1300" b="0" dirty="0">
                  <a:latin typeface="Times New Roman" pitchFamily="18" charset="0"/>
                  <a:cs typeface="Times New Roman" pitchFamily="18" charset="0"/>
                </a:rPr>
                <a:t>Primary Memory</a:t>
              </a:r>
            </a:p>
            <a:p>
              <a:pPr indent="228600" eaLnBrk="0" hangingPunct="0">
                <a:spcBef>
                  <a:spcPct val="0"/>
                </a:spcBef>
              </a:pPr>
              <a:endParaRPr lang="en-US" sz="1300" b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3396" y="3533"/>
              <a:ext cx="324" cy="0"/>
            </a:xfrm>
            <a:custGeom>
              <a:avLst/>
              <a:gdLst>
                <a:gd name="T0" fmla="*/ 324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chemeClr val="accent2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4260" y="2304"/>
              <a:ext cx="108" cy="959"/>
              <a:chOff x="0" y="0"/>
              <a:chExt cx="19999" cy="19999"/>
            </a:xfrm>
          </p:grpSpPr>
          <p:sp>
            <p:nvSpPr>
              <p:cNvPr id="151" name="Arc 15"/>
              <p:cNvSpPr>
                <a:spLocks/>
              </p:cNvSpPr>
              <p:nvPr/>
            </p:nvSpPr>
            <p:spPr bwMode="auto">
              <a:xfrm>
                <a:off x="0" y="0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10041 w 21600"/>
                  <a:gd name="T3" fmla="*/ 5006 h 21600"/>
                  <a:gd name="T4" fmla="*/ 0 w 21600"/>
                  <a:gd name="T5" fmla="*/ 500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Arc 16"/>
              <p:cNvSpPr>
                <a:spLocks/>
              </p:cNvSpPr>
              <p:nvPr/>
            </p:nvSpPr>
            <p:spPr bwMode="auto">
              <a:xfrm flipV="1">
                <a:off x="0" y="14993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10041 w 21600"/>
                  <a:gd name="T3" fmla="*/ 5006 h 21600"/>
                  <a:gd name="T4" fmla="*/ 0 w 21600"/>
                  <a:gd name="T5" fmla="*/ 500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Arc 17"/>
              <p:cNvSpPr>
                <a:spLocks/>
              </p:cNvSpPr>
              <p:nvPr/>
            </p:nvSpPr>
            <p:spPr bwMode="auto">
              <a:xfrm flipH="1">
                <a:off x="9958" y="9995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10041 w 21600"/>
                  <a:gd name="T3" fmla="*/ 5006 h 21600"/>
                  <a:gd name="T4" fmla="*/ 0 w 21600"/>
                  <a:gd name="T5" fmla="*/ 500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Arc 18"/>
              <p:cNvSpPr>
                <a:spLocks/>
              </p:cNvSpPr>
              <p:nvPr/>
            </p:nvSpPr>
            <p:spPr bwMode="auto">
              <a:xfrm flipH="1" flipV="1">
                <a:off x="9958" y="4998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10041 w 21600"/>
                  <a:gd name="T3" fmla="*/ 5006 h 21600"/>
                  <a:gd name="T4" fmla="*/ 0 w 21600"/>
                  <a:gd name="T5" fmla="*/ 500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" name="Group 19"/>
            <p:cNvGrpSpPr>
              <a:grpSpLocks/>
            </p:cNvGrpSpPr>
            <p:nvPr/>
          </p:nvGrpSpPr>
          <p:grpSpPr bwMode="auto">
            <a:xfrm>
              <a:off x="4260" y="3312"/>
              <a:ext cx="108" cy="959"/>
              <a:chOff x="0" y="0"/>
              <a:chExt cx="19999" cy="19999"/>
            </a:xfrm>
          </p:grpSpPr>
          <p:sp>
            <p:nvSpPr>
              <p:cNvPr id="147" name="Arc 20"/>
              <p:cNvSpPr>
                <a:spLocks/>
              </p:cNvSpPr>
              <p:nvPr/>
            </p:nvSpPr>
            <p:spPr bwMode="auto">
              <a:xfrm>
                <a:off x="0" y="0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10041 w 21600"/>
                  <a:gd name="T3" fmla="*/ 5006 h 21600"/>
                  <a:gd name="T4" fmla="*/ 0 w 21600"/>
                  <a:gd name="T5" fmla="*/ 500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Arc 21"/>
              <p:cNvSpPr>
                <a:spLocks/>
              </p:cNvSpPr>
              <p:nvPr/>
            </p:nvSpPr>
            <p:spPr bwMode="auto">
              <a:xfrm flipV="1">
                <a:off x="0" y="14993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10041 w 21600"/>
                  <a:gd name="T3" fmla="*/ 5006 h 21600"/>
                  <a:gd name="T4" fmla="*/ 0 w 21600"/>
                  <a:gd name="T5" fmla="*/ 500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Arc 22"/>
              <p:cNvSpPr>
                <a:spLocks/>
              </p:cNvSpPr>
              <p:nvPr/>
            </p:nvSpPr>
            <p:spPr bwMode="auto">
              <a:xfrm flipH="1">
                <a:off x="9958" y="9995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10041 w 21600"/>
                  <a:gd name="T3" fmla="*/ 5006 h 21600"/>
                  <a:gd name="T4" fmla="*/ 0 w 21600"/>
                  <a:gd name="T5" fmla="*/ 500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Arc 23"/>
              <p:cNvSpPr>
                <a:spLocks/>
              </p:cNvSpPr>
              <p:nvPr/>
            </p:nvSpPr>
            <p:spPr bwMode="auto">
              <a:xfrm flipH="1" flipV="1">
                <a:off x="9958" y="4998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10041 w 21600"/>
                  <a:gd name="T3" fmla="*/ 5006 h 21600"/>
                  <a:gd name="T4" fmla="*/ 0 w 21600"/>
                  <a:gd name="T5" fmla="*/ 500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4260" y="768"/>
              <a:ext cx="108" cy="287"/>
              <a:chOff x="0" y="0"/>
              <a:chExt cx="19999" cy="20001"/>
            </a:xfrm>
          </p:grpSpPr>
          <p:sp>
            <p:nvSpPr>
              <p:cNvPr id="143" name="Arc 25"/>
              <p:cNvSpPr>
                <a:spLocks/>
              </p:cNvSpPr>
              <p:nvPr/>
            </p:nvSpPr>
            <p:spPr bwMode="auto">
              <a:xfrm>
                <a:off x="0" y="0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10041 w 21600"/>
                  <a:gd name="T3" fmla="*/ 5021 h 21600"/>
                  <a:gd name="T4" fmla="*/ 0 w 21600"/>
                  <a:gd name="T5" fmla="*/ 502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Arc 26"/>
              <p:cNvSpPr>
                <a:spLocks/>
              </p:cNvSpPr>
              <p:nvPr/>
            </p:nvSpPr>
            <p:spPr bwMode="auto">
              <a:xfrm flipV="1">
                <a:off x="0" y="14980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10041 w 21600"/>
                  <a:gd name="T3" fmla="*/ 5021 h 21600"/>
                  <a:gd name="T4" fmla="*/ 0 w 21600"/>
                  <a:gd name="T5" fmla="*/ 502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Arc 27"/>
              <p:cNvSpPr>
                <a:spLocks/>
              </p:cNvSpPr>
              <p:nvPr/>
            </p:nvSpPr>
            <p:spPr bwMode="auto">
              <a:xfrm flipH="1">
                <a:off x="9958" y="9987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10041 w 21600"/>
                  <a:gd name="T3" fmla="*/ 5021 h 21600"/>
                  <a:gd name="T4" fmla="*/ 0 w 21600"/>
                  <a:gd name="T5" fmla="*/ 502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Arc 28"/>
              <p:cNvSpPr>
                <a:spLocks/>
              </p:cNvSpPr>
              <p:nvPr/>
            </p:nvSpPr>
            <p:spPr bwMode="auto">
              <a:xfrm flipH="1" flipV="1">
                <a:off x="9958" y="4993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10041 w 21600"/>
                  <a:gd name="T3" fmla="*/ 5021 h 21600"/>
                  <a:gd name="T4" fmla="*/ 0 w 21600"/>
                  <a:gd name="T5" fmla="*/ 502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" name="Arc 29"/>
            <p:cNvSpPr>
              <a:spLocks/>
            </p:cNvSpPr>
            <p:nvPr/>
          </p:nvSpPr>
          <p:spPr bwMode="auto">
            <a:xfrm>
              <a:off x="4260" y="1155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54 w 21600"/>
                <a:gd name="T3" fmla="*/ 72 h 21600"/>
                <a:gd name="T4" fmla="*/ 0 w 21600"/>
                <a:gd name="T5" fmla="*/ 7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Arc 30"/>
            <p:cNvSpPr>
              <a:spLocks/>
            </p:cNvSpPr>
            <p:nvPr/>
          </p:nvSpPr>
          <p:spPr bwMode="auto">
            <a:xfrm flipV="1">
              <a:off x="4260" y="1371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54 w 21600"/>
                <a:gd name="T3" fmla="*/ 72 h 21600"/>
                <a:gd name="T4" fmla="*/ 0 w 21600"/>
                <a:gd name="T5" fmla="*/ 7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Arc 31"/>
            <p:cNvSpPr>
              <a:spLocks/>
            </p:cNvSpPr>
            <p:nvPr/>
          </p:nvSpPr>
          <p:spPr bwMode="auto">
            <a:xfrm flipH="1">
              <a:off x="4314" y="1299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54 w 21600"/>
                <a:gd name="T3" fmla="*/ 72 h 21600"/>
                <a:gd name="T4" fmla="*/ 0 w 21600"/>
                <a:gd name="T5" fmla="*/ 7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Arc 32"/>
            <p:cNvSpPr>
              <a:spLocks/>
            </p:cNvSpPr>
            <p:nvPr/>
          </p:nvSpPr>
          <p:spPr bwMode="auto">
            <a:xfrm flipH="1" flipV="1">
              <a:off x="4314" y="1227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54 w 21600"/>
                <a:gd name="T3" fmla="*/ 72 h 21600"/>
                <a:gd name="T4" fmla="*/ 0 w 21600"/>
                <a:gd name="T5" fmla="*/ 7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33"/>
            <p:cNvSpPr>
              <a:spLocks noChangeArrowheads="1"/>
            </p:cNvSpPr>
            <p:nvPr/>
          </p:nvSpPr>
          <p:spPr bwMode="auto">
            <a:xfrm>
              <a:off x="4419" y="787"/>
              <a:ext cx="1149" cy="30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>
                <a:spcBef>
                  <a:spcPct val="0"/>
                </a:spcBef>
              </a:pPr>
              <a:r>
                <a:rPr lang="en-US" sz="1400" b="0" dirty="0">
                  <a:latin typeface="Times" pitchFamily="18" charset="0"/>
                </a:rPr>
                <a:t>Program is created in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400" b="0" dirty="0">
                  <a:latin typeface="Times" pitchFamily="18" charset="0"/>
                </a:rPr>
                <a:t>the editor and stored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400" b="0" dirty="0">
                  <a:latin typeface="Times" pitchFamily="18" charset="0"/>
                </a:rPr>
                <a:t>on disk.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400" b="0" dirty="0">
                <a:latin typeface="Times New Roman" pitchFamily="18" charset="0"/>
              </a:endParaRPr>
            </a:p>
          </p:txBody>
        </p:sp>
        <p:sp>
          <p:nvSpPr>
            <p:cNvPr id="24" name="Rectangle 34"/>
            <p:cNvSpPr>
              <a:spLocks noChangeArrowheads="1"/>
            </p:cNvSpPr>
            <p:nvPr/>
          </p:nvSpPr>
          <p:spPr bwMode="auto">
            <a:xfrm>
              <a:off x="4419" y="1218"/>
              <a:ext cx="1149" cy="19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>
                <a:spcBef>
                  <a:spcPct val="0"/>
                </a:spcBef>
              </a:pPr>
              <a:r>
                <a:rPr lang="en-US" sz="1400" b="0" dirty="0">
                  <a:latin typeface="Times" pitchFamily="18" charset="0"/>
                </a:rPr>
                <a:t>Preprocessor program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400" b="0" dirty="0">
                  <a:latin typeface="Times" pitchFamily="18" charset="0"/>
                </a:rPr>
                <a:t>processes the code.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400" b="0" dirty="0">
                <a:latin typeface="Times New Roman" pitchFamily="18" charset="0"/>
              </a:endParaRPr>
            </a:p>
          </p:txBody>
        </p:sp>
        <p:sp>
          <p:nvSpPr>
            <p:cNvPr id="25" name="Rectangle 35"/>
            <p:cNvSpPr>
              <a:spLocks noChangeArrowheads="1"/>
            </p:cNvSpPr>
            <p:nvPr/>
          </p:nvSpPr>
          <p:spPr bwMode="auto">
            <a:xfrm>
              <a:off x="4422" y="2703"/>
              <a:ext cx="1149" cy="479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>
                <a:spcBef>
                  <a:spcPct val="0"/>
                </a:spcBef>
              </a:pPr>
              <a:r>
                <a:rPr lang="en-US" sz="1400" b="0" dirty="0">
                  <a:latin typeface="Times" pitchFamily="18" charset="0"/>
                </a:rPr>
                <a:t>Loader puts program in memory.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400" b="0" dirty="0">
                <a:latin typeface="Times New Roman" pitchFamily="18" charset="0"/>
              </a:endParaRPr>
            </a:p>
          </p:txBody>
        </p:sp>
        <p:sp>
          <p:nvSpPr>
            <p:cNvPr id="26" name="Rectangle 36"/>
            <p:cNvSpPr>
              <a:spLocks noChangeArrowheads="1"/>
            </p:cNvSpPr>
            <p:nvPr/>
          </p:nvSpPr>
          <p:spPr bwMode="auto">
            <a:xfrm>
              <a:off x="4419" y="3518"/>
              <a:ext cx="1149" cy="579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>
                <a:spcBef>
                  <a:spcPct val="0"/>
                </a:spcBef>
              </a:pPr>
              <a:r>
                <a:rPr lang="en-US" sz="1400" b="0" dirty="0">
                  <a:latin typeface="Times" pitchFamily="18" charset="0"/>
                </a:rPr>
                <a:t>CPU takes each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400" b="0" dirty="0">
                  <a:latin typeface="Times" pitchFamily="18" charset="0"/>
                </a:rPr>
                <a:t>instruction and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400" b="0" dirty="0">
                  <a:latin typeface="Times" pitchFamily="18" charset="0"/>
                </a:rPr>
                <a:t>executes it, possibly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400" b="0" dirty="0">
                  <a:latin typeface="Times" pitchFamily="18" charset="0"/>
                </a:rPr>
                <a:t>storing new data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400" b="0" dirty="0">
                  <a:latin typeface="Times" pitchFamily="18" charset="0"/>
                </a:rPr>
                <a:t>values as the program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400" b="0" dirty="0">
                  <a:latin typeface="Times" pitchFamily="18" charset="0"/>
                </a:rPr>
                <a:t>executes.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400" b="0" dirty="0">
                <a:latin typeface="Times New Roman" pitchFamily="18" charset="0"/>
              </a:endParaRPr>
            </a:p>
          </p:txBody>
        </p:sp>
        <p:sp>
          <p:nvSpPr>
            <p:cNvPr id="27" name="Freeform 37"/>
            <p:cNvSpPr>
              <a:spLocks/>
            </p:cNvSpPr>
            <p:nvPr/>
          </p:nvSpPr>
          <p:spPr bwMode="auto">
            <a:xfrm>
              <a:off x="2638" y="1545"/>
              <a:ext cx="756" cy="288"/>
            </a:xfrm>
            <a:custGeom>
              <a:avLst/>
              <a:gdLst>
                <a:gd name="T0" fmla="*/ 756 w 20000"/>
                <a:gd name="T1" fmla="*/ 0 h 20000"/>
                <a:gd name="T2" fmla="*/ 756 w 20000"/>
                <a:gd name="T3" fmla="*/ 288 h 20000"/>
                <a:gd name="T4" fmla="*/ 0 w 20000"/>
                <a:gd name="T5" fmla="*/ 288 h 20000"/>
                <a:gd name="T6" fmla="*/ 0 w 20000"/>
                <a:gd name="T7" fmla="*/ 0 h 20000"/>
                <a:gd name="T8" fmla="*/ 756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38"/>
            <p:cNvSpPr>
              <a:spLocks noChangeArrowheads="1"/>
            </p:cNvSpPr>
            <p:nvPr/>
          </p:nvSpPr>
          <p:spPr bwMode="auto">
            <a:xfrm>
              <a:off x="2790" y="1635"/>
              <a:ext cx="450" cy="11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Bef>
                  <a:spcPct val="0"/>
                </a:spcBef>
              </a:pPr>
              <a:r>
                <a:rPr lang="en-US" b="0" dirty="0">
                  <a:solidFill>
                    <a:schemeClr val="bg1"/>
                  </a:solidFill>
                  <a:latin typeface="Times New Roman" pitchFamily="18" charset="0"/>
                  <a:ea typeface="Mincho" charset="-128"/>
                </a:rPr>
                <a:t>Compiler</a:t>
              </a:r>
              <a:endParaRPr lang="en-US" b="0" dirty="0">
                <a:solidFill>
                  <a:schemeClr val="bg1"/>
                </a:solidFill>
                <a:latin typeface="Times New Roman" pitchFamily="18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b="0" dirty="0">
                <a:solidFill>
                  <a:schemeClr val="bg1"/>
                </a:solidFill>
                <a:latin typeface="Times New Roman" pitchFamily="18" charset="0"/>
                <a:ea typeface="Mincho" charset="-128"/>
              </a:endParaRPr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3396" y="1689"/>
              <a:ext cx="324" cy="0"/>
            </a:xfrm>
            <a:custGeom>
              <a:avLst/>
              <a:gdLst>
                <a:gd name="T0" fmla="*/ 324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chemeClr val="accent2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en-US">
                <a:ln>
                  <a:solidFill>
                    <a:schemeClr val="accent2"/>
                  </a:solidFill>
                </a:ln>
              </a:endParaRPr>
            </a:p>
          </p:txBody>
        </p:sp>
        <p:grpSp>
          <p:nvGrpSpPr>
            <p:cNvPr id="30" name="Group 40"/>
            <p:cNvGrpSpPr>
              <a:grpSpLocks/>
            </p:cNvGrpSpPr>
            <p:nvPr/>
          </p:nvGrpSpPr>
          <p:grpSpPr bwMode="auto">
            <a:xfrm>
              <a:off x="4260" y="1538"/>
              <a:ext cx="108" cy="287"/>
              <a:chOff x="0" y="0"/>
              <a:chExt cx="19999" cy="20001"/>
            </a:xfrm>
          </p:grpSpPr>
          <p:sp>
            <p:nvSpPr>
              <p:cNvPr id="139" name="Arc 41"/>
              <p:cNvSpPr>
                <a:spLocks/>
              </p:cNvSpPr>
              <p:nvPr/>
            </p:nvSpPr>
            <p:spPr bwMode="auto">
              <a:xfrm>
                <a:off x="0" y="0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10041 w 21600"/>
                  <a:gd name="T3" fmla="*/ 5021 h 21600"/>
                  <a:gd name="T4" fmla="*/ 0 w 21600"/>
                  <a:gd name="T5" fmla="*/ 502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Arc 42"/>
              <p:cNvSpPr>
                <a:spLocks/>
              </p:cNvSpPr>
              <p:nvPr/>
            </p:nvSpPr>
            <p:spPr bwMode="auto">
              <a:xfrm flipV="1">
                <a:off x="0" y="14980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10041 w 21600"/>
                  <a:gd name="T3" fmla="*/ 5021 h 21600"/>
                  <a:gd name="T4" fmla="*/ 0 w 21600"/>
                  <a:gd name="T5" fmla="*/ 502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Arc 43"/>
              <p:cNvSpPr>
                <a:spLocks/>
              </p:cNvSpPr>
              <p:nvPr/>
            </p:nvSpPr>
            <p:spPr bwMode="auto">
              <a:xfrm flipH="1">
                <a:off x="9958" y="9987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10041 w 21600"/>
                  <a:gd name="T3" fmla="*/ 5021 h 21600"/>
                  <a:gd name="T4" fmla="*/ 0 w 21600"/>
                  <a:gd name="T5" fmla="*/ 502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Arc 44"/>
              <p:cNvSpPr>
                <a:spLocks/>
              </p:cNvSpPr>
              <p:nvPr/>
            </p:nvSpPr>
            <p:spPr bwMode="auto">
              <a:xfrm flipH="1" flipV="1">
                <a:off x="9958" y="4993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10041 w 21600"/>
                  <a:gd name="T3" fmla="*/ 5021 h 21600"/>
                  <a:gd name="T4" fmla="*/ 0 w 21600"/>
                  <a:gd name="T5" fmla="*/ 502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" name="Rectangle 45"/>
            <p:cNvSpPr>
              <a:spLocks noChangeArrowheads="1"/>
            </p:cNvSpPr>
            <p:nvPr/>
          </p:nvSpPr>
          <p:spPr bwMode="auto">
            <a:xfrm>
              <a:off x="4419" y="1520"/>
              <a:ext cx="1149" cy="30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>
                <a:spcBef>
                  <a:spcPct val="0"/>
                </a:spcBef>
              </a:pPr>
              <a:r>
                <a:rPr lang="en-US" sz="1400" b="0" dirty="0">
                  <a:latin typeface="Times" pitchFamily="18" charset="0"/>
                </a:rPr>
                <a:t>Compiler creates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400" b="0" dirty="0">
                  <a:latin typeface="Times" pitchFamily="18" charset="0"/>
                </a:rPr>
                <a:t>object code and stores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400" b="0" dirty="0">
                  <a:latin typeface="Times" pitchFamily="18" charset="0"/>
                </a:rPr>
                <a:t>it on disk.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400" b="0" dirty="0">
                <a:latin typeface="Times New Roman" pitchFamily="18" charset="0"/>
              </a:endParaRPr>
            </a:p>
          </p:txBody>
        </p:sp>
        <p:sp>
          <p:nvSpPr>
            <p:cNvPr id="32" name="Freeform 46"/>
            <p:cNvSpPr>
              <a:spLocks/>
            </p:cNvSpPr>
            <p:nvPr/>
          </p:nvSpPr>
          <p:spPr bwMode="auto">
            <a:xfrm>
              <a:off x="3396" y="2072"/>
              <a:ext cx="324" cy="0"/>
            </a:xfrm>
            <a:custGeom>
              <a:avLst/>
              <a:gdLst>
                <a:gd name="T0" fmla="*/ 324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chemeClr val="accent2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rc 47"/>
            <p:cNvSpPr>
              <a:spLocks/>
            </p:cNvSpPr>
            <p:nvPr/>
          </p:nvSpPr>
          <p:spPr bwMode="auto">
            <a:xfrm>
              <a:off x="4260" y="1921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54 w 21600"/>
                <a:gd name="T3" fmla="*/ 72 h 21600"/>
                <a:gd name="T4" fmla="*/ 0 w 21600"/>
                <a:gd name="T5" fmla="*/ 7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Arc 48"/>
            <p:cNvSpPr>
              <a:spLocks/>
            </p:cNvSpPr>
            <p:nvPr/>
          </p:nvSpPr>
          <p:spPr bwMode="auto">
            <a:xfrm flipV="1">
              <a:off x="4260" y="2137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54 w 21600"/>
                <a:gd name="T3" fmla="*/ 72 h 21600"/>
                <a:gd name="T4" fmla="*/ 0 w 21600"/>
                <a:gd name="T5" fmla="*/ 7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Arc 49"/>
            <p:cNvSpPr>
              <a:spLocks/>
            </p:cNvSpPr>
            <p:nvPr/>
          </p:nvSpPr>
          <p:spPr bwMode="auto">
            <a:xfrm flipH="1">
              <a:off x="4314" y="2065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54 w 21600"/>
                <a:gd name="T3" fmla="*/ 72 h 21600"/>
                <a:gd name="T4" fmla="*/ 0 w 21600"/>
                <a:gd name="T5" fmla="*/ 7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Arc 50"/>
            <p:cNvSpPr>
              <a:spLocks/>
            </p:cNvSpPr>
            <p:nvPr/>
          </p:nvSpPr>
          <p:spPr bwMode="auto">
            <a:xfrm flipH="1" flipV="1">
              <a:off x="4314" y="1993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54 w 21600"/>
                <a:gd name="T3" fmla="*/ 72 h 21600"/>
                <a:gd name="T4" fmla="*/ 0 w 21600"/>
                <a:gd name="T5" fmla="*/ 7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51"/>
            <p:cNvSpPr>
              <a:spLocks noChangeArrowheads="1"/>
            </p:cNvSpPr>
            <p:nvPr/>
          </p:nvSpPr>
          <p:spPr bwMode="auto">
            <a:xfrm>
              <a:off x="4419" y="1920"/>
              <a:ext cx="1149" cy="38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>
                <a:spcBef>
                  <a:spcPct val="0"/>
                </a:spcBef>
              </a:pPr>
              <a:r>
                <a:rPr lang="en-US" sz="1400" b="0" dirty="0">
                  <a:latin typeface="Times" pitchFamily="18" charset="0"/>
                </a:rPr>
                <a:t>Linker links the object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400" b="0" dirty="0">
                  <a:latin typeface="Times" pitchFamily="18" charset="0"/>
                </a:rPr>
                <a:t>code with the libraries,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400" b="0" dirty="0">
                <a:latin typeface="Times New Roman" pitchFamily="18" charset="0"/>
                <a:cs typeface="Courier New" pitchFamily="49" charset="0"/>
              </a:endParaRPr>
            </a:p>
          </p:txBody>
        </p:sp>
        <p:grpSp>
          <p:nvGrpSpPr>
            <p:cNvPr id="38" name="Group 52"/>
            <p:cNvGrpSpPr>
              <a:grpSpLocks/>
            </p:cNvGrpSpPr>
            <p:nvPr/>
          </p:nvGrpSpPr>
          <p:grpSpPr bwMode="auto">
            <a:xfrm>
              <a:off x="2638" y="762"/>
              <a:ext cx="756" cy="288"/>
              <a:chOff x="0" y="0"/>
              <a:chExt cx="20000" cy="20000"/>
            </a:xfrm>
          </p:grpSpPr>
          <p:sp>
            <p:nvSpPr>
              <p:cNvPr id="136" name="Freeform 53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Freeform 54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Rectangle 55"/>
              <p:cNvSpPr>
                <a:spLocks noChangeArrowheads="1"/>
              </p:cNvSpPr>
              <p:nvPr/>
            </p:nvSpPr>
            <p:spPr bwMode="auto">
              <a:xfrm>
                <a:off x="5464" y="6306"/>
                <a:ext cx="9060" cy="7805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spcBef>
                    <a:spcPct val="0"/>
                  </a:spcBef>
                </a:pPr>
                <a:r>
                  <a:rPr lang="en-US" b="0" dirty="0">
                    <a:solidFill>
                      <a:schemeClr val="bg1"/>
                    </a:solidFill>
                    <a:latin typeface="Times New Roman" pitchFamily="18" charset="0"/>
                    <a:ea typeface="Mincho" charset="-128"/>
                  </a:rPr>
                  <a:t>Editor</a:t>
                </a:r>
                <a:endParaRPr lang="en-US" b="0" dirty="0">
                  <a:solidFill>
                    <a:schemeClr val="bg1"/>
                  </a:solidFill>
                  <a:latin typeface="Times New Roman" pitchFamily="18" charset="0"/>
                </a:endParaRPr>
              </a:p>
              <a:p>
                <a:pPr algn="l" eaLnBrk="0" hangingPunct="0">
                  <a:spcBef>
                    <a:spcPct val="0"/>
                  </a:spcBef>
                </a:pPr>
                <a:endParaRPr lang="en-US" sz="2400" b="0" dirty="0">
                  <a:solidFill>
                    <a:schemeClr val="bg1"/>
                  </a:solidFill>
                  <a:latin typeface="Times New Roman" pitchFamily="18" charset="0"/>
                  <a:ea typeface="Mincho" charset="-128"/>
                </a:endParaRPr>
              </a:p>
            </p:txBody>
          </p:sp>
        </p:grpSp>
        <p:grpSp>
          <p:nvGrpSpPr>
            <p:cNvPr id="39" name="Group 56"/>
            <p:cNvGrpSpPr>
              <a:grpSpLocks/>
            </p:cNvGrpSpPr>
            <p:nvPr/>
          </p:nvGrpSpPr>
          <p:grpSpPr bwMode="auto">
            <a:xfrm>
              <a:off x="2638" y="1161"/>
              <a:ext cx="756" cy="288"/>
              <a:chOff x="0" y="0"/>
              <a:chExt cx="20000" cy="20000"/>
            </a:xfrm>
          </p:grpSpPr>
          <p:sp>
            <p:nvSpPr>
              <p:cNvPr id="132" name="Freeform 57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" name="Group 58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34" name="Freeform 59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" name="Rectangle 60"/>
                <p:cNvSpPr>
                  <a:spLocks noChangeArrowheads="1"/>
                </p:cNvSpPr>
                <p:nvPr/>
              </p:nvSpPr>
              <p:spPr bwMode="auto">
                <a:xfrm>
                  <a:off x="1179" y="5861"/>
                  <a:ext cx="17631" cy="7806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b="0" dirty="0">
                      <a:solidFill>
                        <a:schemeClr val="bg1"/>
                      </a:solidFill>
                      <a:latin typeface="Times New Roman" pitchFamily="18" charset="0"/>
                      <a:ea typeface="Mincho" charset="-128"/>
                    </a:rPr>
                    <a:t>Preprocessor</a:t>
                  </a:r>
                  <a:endParaRPr lang="en-US" b="0" dirty="0">
                    <a:solidFill>
                      <a:schemeClr val="bg1"/>
                    </a:solidFill>
                    <a:latin typeface="Times New Roman" pitchFamily="18" charset="0"/>
                  </a:endParaRP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sz="2400" b="0" dirty="0">
                    <a:solidFill>
                      <a:schemeClr val="bg1"/>
                    </a:solidFill>
                    <a:latin typeface="Times New Roman" pitchFamily="18" charset="0"/>
                    <a:ea typeface="Mincho" charset="-128"/>
                  </a:endParaRPr>
                </a:p>
              </p:txBody>
            </p:sp>
          </p:grpSp>
        </p:grpSp>
        <p:grpSp>
          <p:nvGrpSpPr>
            <p:cNvPr id="40" name="Group 61"/>
            <p:cNvGrpSpPr>
              <a:grpSpLocks/>
            </p:cNvGrpSpPr>
            <p:nvPr/>
          </p:nvGrpSpPr>
          <p:grpSpPr bwMode="auto">
            <a:xfrm>
              <a:off x="2638" y="1928"/>
              <a:ext cx="756" cy="288"/>
              <a:chOff x="0" y="0"/>
              <a:chExt cx="20000" cy="20000"/>
            </a:xfrm>
          </p:grpSpPr>
          <p:sp>
            <p:nvSpPr>
              <p:cNvPr id="128" name="Freeform 62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9" name="Group 63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30" name="Freeform 64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" name="Rectangle 65"/>
                <p:cNvSpPr>
                  <a:spLocks noChangeArrowheads="1"/>
                </p:cNvSpPr>
                <p:nvPr/>
              </p:nvSpPr>
              <p:spPr bwMode="auto">
                <a:xfrm>
                  <a:off x="5464" y="5889"/>
                  <a:ext cx="9060" cy="7805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b="0" dirty="0">
                      <a:solidFill>
                        <a:schemeClr val="bg1"/>
                      </a:solidFill>
                      <a:latin typeface="Times New Roman" pitchFamily="18" charset="0"/>
                      <a:ea typeface="Mincho" charset="-128"/>
                    </a:rPr>
                    <a:t>Linker</a:t>
                  </a:r>
                  <a:endParaRPr lang="en-US" b="0" dirty="0">
                    <a:solidFill>
                      <a:schemeClr val="bg1"/>
                    </a:solidFill>
                    <a:latin typeface="Times New Roman" pitchFamily="18" charset="0"/>
                  </a:endParaRP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b="0" dirty="0">
                    <a:solidFill>
                      <a:schemeClr val="bg1"/>
                    </a:solidFill>
                    <a:latin typeface="Times New Roman" pitchFamily="18" charset="0"/>
                    <a:ea typeface="Mincho" charset="-128"/>
                  </a:endParaRPr>
                </a:p>
              </p:txBody>
            </p:sp>
          </p:grpSp>
        </p:grpSp>
        <p:grpSp>
          <p:nvGrpSpPr>
            <p:cNvPr id="41" name="Group 66"/>
            <p:cNvGrpSpPr>
              <a:grpSpLocks/>
            </p:cNvGrpSpPr>
            <p:nvPr/>
          </p:nvGrpSpPr>
          <p:grpSpPr bwMode="auto">
            <a:xfrm>
              <a:off x="2638" y="3389"/>
              <a:ext cx="756" cy="288"/>
              <a:chOff x="0" y="0"/>
              <a:chExt cx="20000" cy="20000"/>
            </a:xfrm>
          </p:grpSpPr>
          <p:grpSp>
            <p:nvGrpSpPr>
              <p:cNvPr id="122" name="Group 67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26" name="Freeform 68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Rectangle 69"/>
                <p:cNvSpPr>
                  <a:spLocks noChangeArrowheads="1"/>
                </p:cNvSpPr>
                <p:nvPr/>
              </p:nvSpPr>
              <p:spPr bwMode="auto">
                <a:xfrm>
                  <a:off x="9750" y="12222"/>
                  <a:ext cx="488" cy="2250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200" b="0">
                      <a:latin typeface="Times New Roman" pitchFamily="18" charset="0"/>
                    </a:rPr>
                    <a:t> </a:t>
                  </a: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sz="2400" b="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3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24" name="Freeform 71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Rectangle 72"/>
                <p:cNvSpPr>
                  <a:spLocks noChangeArrowheads="1"/>
                </p:cNvSpPr>
                <p:nvPr/>
              </p:nvSpPr>
              <p:spPr bwMode="auto">
                <a:xfrm>
                  <a:off x="7607" y="6667"/>
                  <a:ext cx="4774" cy="7805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b="0" dirty="0">
                      <a:solidFill>
                        <a:schemeClr val="bg1"/>
                      </a:solidFill>
                      <a:latin typeface="Times New Roman" pitchFamily="18" charset="0"/>
                      <a:ea typeface="Mincho" charset="-128"/>
                    </a:rPr>
                    <a:t>CPU</a:t>
                  </a:r>
                  <a:endParaRPr lang="en-US" b="0" dirty="0">
                    <a:solidFill>
                      <a:schemeClr val="bg1"/>
                    </a:solidFill>
                    <a:latin typeface="Times New Roman" pitchFamily="18" charset="0"/>
                  </a:endParaRP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b="0" dirty="0">
                    <a:solidFill>
                      <a:schemeClr val="bg1"/>
                    </a:solidFill>
                    <a:latin typeface="Times New Roman" pitchFamily="18" charset="0"/>
                    <a:ea typeface="Mincho" charset="-128"/>
                  </a:endParaRPr>
                </a:p>
              </p:txBody>
            </p:sp>
          </p:grpSp>
        </p:grpSp>
        <p:grpSp>
          <p:nvGrpSpPr>
            <p:cNvPr id="43" name="Group 74"/>
            <p:cNvGrpSpPr>
              <a:grpSpLocks/>
            </p:cNvGrpSpPr>
            <p:nvPr/>
          </p:nvGrpSpPr>
          <p:grpSpPr bwMode="auto">
            <a:xfrm>
              <a:off x="3720" y="3477"/>
              <a:ext cx="483" cy="766"/>
              <a:chOff x="-2" y="1"/>
              <a:chExt cx="20003" cy="19999"/>
            </a:xfrm>
          </p:grpSpPr>
          <p:sp>
            <p:nvSpPr>
              <p:cNvPr id="112" name="Rectangle 75"/>
              <p:cNvSpPr>
                <a:spLocks noChangeArrowheads="1"/>
              </p:cNvSpPr>
              <p:nvPr/>
            </p:nvSpPr>
            <p:spPr bwMode="auto">
              <a:xfrm>
                <a:off x="8336" y="12593"/>
                <a:ext cx="2237" cy="5458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indent="228600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sz="1000" b="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eaLnBrk="0" hangingPunct="0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sz="1000" b="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eaLnBrk="0" hangingPunct="0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sz="1000" b="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algn="l" eaLnBrk="0" hangingPunct="0">
                  <a:spcBef>
                    <a:spcPct val="0"/>
                  </a:spcBef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3" name="Freeform 76"/>
              <p:cNvSpPr>
                <a:spLocks/>
              </p:cNvSpPr>
              <p:nvPr/>
            </p:nvSpPr>
            <p:spPr bwMode="auto">
              <a:xfrm>
                <a:off x="-2" y="1"/>
                <a:ext cx="19837" cy="19999"/>
              </a:xfrm>
              <a:custGeom>
                <a:avLst/>
                <a:gdLst>
                  <a:gd name="T0" fmla="*/ 19818 w 20000"/>
                  <a:gd name="T1" fmla="*/ 0 h 20000"/>
                  <a:gd name="T2" fmla="*/ 19818 w 20000"/>
                  <a:gd name="T3" fmla="*/ 19989 h 20000"/>
                  <a:gd name="T4" fmla="*/ 0 w 20000"/>
                  <a:gd name="T5" fmla="*/ 19989 h 20000"/>
                  <a:gd name="T6" fmla="*/ 0 w 20000"/>
                  <a:gd name="T7" fmla="*/ 0 h 20000"/>
                  <a:gd name="T8" fmla="*/ 1981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90"/>
                    </a:lnTo>
                    <a:lnTo>
                      <a:pt x="0" y="19990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77"/>
              <p:cNvSpPr>
                <a:spLocks/>
              </p:cNvSpPr>
              <p:nvPr/>
            </p:nvSpPr>
            <p:spPr bwMode="auto">
              <a:xfrm>
                <a:off x="35" y="22"/>
                <a:ext cx="19966" cy="2493"/>
              </a:xfrm>
              <a:custGeom>
                <a:avLst/>
                <a:gdLst>
                  <a:gd name="T0" fmla="*/ 19947 w 20000"/>
                  <a:gd name="T1" fmla="*/ 0 h 20000"/>
                  <a:gd name="T2" fmla="*/ 19947 w 20000"/>
                  <a:gd name="T3" fmla="*/ 2483 h 20000"/>
                  <a:gd name="T4" fmla="*/ 0 w 20000"/>
                  <a:gd name="T5" fmla="*/ 2483 h 20000"/>
                  <a:gd name="T6" fmla="*/ 0 w 20000"/>
                  <a:gd name="T7" fmla="*/ 0 h 20000"/>
                  <a:gd name="T8" fmla="*/ 19947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Freeform 78"/>
              <p:cNvSpPr>
                <a:spLocks/>
              </p:cNvSpPr>
              <p:nvPr/>
            </p:nvSpPr>
            <p:spPr bwMode="auto">
              <a:xfrm>
                <a:off x="35" y="2536"/>
                <a:ext cx="19966" cy="2515"/>
              </a:xfrm>
              <a:custGeom>
                <a:avLst/>
                <a:gdLst>
                  <a:gd name="T0" fmla="*/ 19947 w 20000"/>
                  <a:gd name="T1" fmla="*/ 0 h 20000"/>
                  <a:gd name="T2" fmla="*/ 19947 w 20000"/>
                  <a:gd name="T3" fmla="*/ 2505 h 20000"/>
                  <a:gd name="T4" fmla="*/ 0 w 20000"/>
                  <a:gd name="T5" fmla="*/ 2505 h 20000"/>
                  <a:gd name="T6" fmla="*/ 0 w 20000"/>
                  <a:gd name="T7" fmla="*/ 0 h 20000"/>
                  <a:gd name="T8" fmla="*/ 19947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Freeform 79"/>
              <p:cNvSpPr>
                <a:spLocks/>
              </p:cNvSpPr>
              <p:nvPr/>
            </p:nvSpPr>
            <p:spPr bwMode="auto">
              <a:xfrm>
                <a:off x="35" y="5009"/>
                <a:ext cx="19966" cy="2493"/>
              </a:xfrm>
              <a:custGeom>
                <a:avLst/>
                <a:gdLst>
                  <a:gd name="T0" fmla="*/ 19947 w 20000"/>
                  <a:gd name="T1" fmla="*/ 0 h 20000"/>
                  <a:gd name="T2" fmla="*/ 19947 w 20000"/>
                  <a:gd name="T3" fmla="*/ 2483 h 20000"/>
                  <a:gd name="T4" fmla="*/ 0 w 20000"/>
                  <a:gd name="T5" fmla="*/ 2483 h 20000"/>
                  <a:gd name="T6" fmla="*/ 0 w 20000"/>
                  <a:gd name="T7" fmla="*/ 0 h 20000"/>
                  <a:gd name="T8" fmla="*/ 19947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Freeform 80"/>
              <p:cNvSpPr>
                <a:spLocks/>
              </p:cNvSpPr>
              <p:nvPr/>
            </p:nvSpPr>
            <p:spPr bwMode="auto">
              <a:xfrm>
                <a:off x="35" y="7512"/>
                <a:ext cx="19966" cy="2494"/>
              </a:xfrm>
              <a:custGeom>
                <a:avLst/>
                <a:gdLst>
                  <a:gd name="T0" fmla="*/ 19947 w 20000"/>
                  <a:gd name="T1" fmla="*/ 0 h 20000"/>
                  <a:gd name="T2" fmla="*/ 19947 w 20000"/>
                  <a:gd name="T3" fmla="*/ 2484 h 20000"/>
                  <a:gd name="T4" fmla="*/ 0 w 20000"/>
                  <a:gd name="T5" fmla="*/ 2484 h 20000"/>
                  <a:gd name="T6" fmla="*/ 0 w 20000"/>
                  <a:gd name="T7" fmla="*/ 0 h 20000"/>
                  <a:gd name="T8" fmla="*/ 19947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Freeform 81"/>
              <p:cNvSpPr>
                <a:spLocks/>
              </p:cNvSpPr>
              <p:nvPr/>
            </p:nvSpPr>
            <p:spPr bwMode="auto">
              <a:xfrm>
                <a:off x="35" y="10006"/>
                <a:ext cx="19966" cy="2493"/>
              </a:xfrm>
              <a:custGeom>
                <a:avLst/>
                <a:gdLst>
                  <a:gd name="T0" fmla="*/ 19947 w 20000"/>
                  <a:gd name="T1" fmla="*/ 0 h 20000"/>
                  <a:gd name="T2" fmla="*/ 19947 w 20000"/>
                  <a:gd name="T3" fmla="*/ 2483 h 20000"/>
                  <a:gd name="T4" fmla="*/ 0 w 20000"/>
                  <a:gd name="T5" fmla="*/ 2483 h 20000"/>
                  <a:gd name="T6" fmla="*/ 0 w 20000"/>
                  <a:gd name="T7" fmla="*/ 0 h 20000"/>
                  <a:gd name="T8" fmla="*/ 19947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Freeform 82"/>
              <p:cNvSpPr>
                <a:spLocks/>
              </p:cNvSpPr>
              <p:nvPr/>
            </p:nvSpPr>
            <p:spPr bwMode="auto">
              <a:xfrm>
                <a:off x="35" y="12510"/>
                <a:ext cx="19966" cy="4997"/>
              </a:xfrm>
              <a:custGeom>
                <a:avLst/>
                <a:gdLst>
                  <a:gd name="T0" fmla="*/ 19947 w 20000"/>
                  <a:gd name="T1" fmla="*/ 0 h 20000"/>
                  <a:gd name="T2" fmla="*/ 19947 w 20000"/>
                  <a:gd name="T3" fmla="*/ 4987 h 20000"/>
                  <a:gd name="T4" fmla="*/ 0 w 20000"/>
                  <a:gd name="T5" fmla="*/ 4987 h 20000"/>
                  <a:gd name="T6" fmla="*/ 0 w 20000"/>
                  <a:gd name="T7" fmla="*/ 0 h 20000"/>
                  <a:gd name="T8" fmla="*/ 19947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58"/>
                    </a:lnTo>
                    <a:lnTo>
                      <a:pt x="0" y="19958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Freeform 83"/>
              <p:cNvSpPr>
                <a:spLocks/>
              </p:cNvSpPr>
              <p:nvPr/>
            </p:nvSpPr>
            <p:spPr bwMode="auto">
              <a:xfrm>
                <a:off x="35" y="17507"/>
                <a:ext cx="19966" cy="2493"/>
              </a:xfrm>
              <a:custGeom>
                <a:avLst/>
                <a:gdLst>
                  <a:gd name="T0" fmla="*/ 19947 w 20000"/>
                  <a:gd name="T1" fmla="*/ 0 h 20000"/>
                  <a:gd name="T2" fmla="*/ 19947 w 20000"/>
                  <a:gd name="T3" fmla="*/ 2483 h 20000"/>
                  <a:gd name="T4" fmla="*/ 0 w 20000"/>
                  <a:gd name="T5" fmla="*/ 2483 h 20000"/>
                  <a:gd name="T6" fmla="*/ 0 w 20000"/>
                  <a:gd name="T7" fmla="*/ 0 h 20000"/>
                  <a:gd name="T8" fmla="*/ 19947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Rectangle 84"/>
              <p:cNvSpPr>
                <a:spLocks noChangeArrowheads="1"/>
              </p:cNvSpPr>
              <p:nvPr/>
            </p:nvSpPr>
            <p:spPr bwMode="auto">
              <a:xfrm>
                <a:off x="8890" y="12510"/>
                <a:ext cx="2237" cy="5426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indent="228600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sz="1000" b="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eaLnBrk="0" hangingPunct="0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sz="1000" b="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eaLnBrk="0" hangingPunct="0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sz="1000" b="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algn="l" eaLnBrk="0" hangingPunct="0">
                  <a:spcBef>
                    <a:spcPct val="0"/>
                  </a:spcBef>
                </a:pPr>
                <a:endParaRPr lang="en-US" sz="2400" b="0">
                  <a:latin typeface="Times New Roman" pitchFamily="18" charset="0"/>
                </a:endParaRPr>
              </a:p>
            </p:txBody>
          </p:sp>
        </p:grpSp>
        <p:grpSp>
          <p:nvGrpSpPr>
            <p:cNvPr id="44" name="Group 85"/>
            <p:cNvGrpSpPr>
              <a:grpSpLocks/>
            </p:cNvGrpSpPr>
            <p:nvPr/>
          </p:nvGrpSpPr>
          <p:grpSpPr bwMode="auto">
            <a:xfrm>
              <a:off x="3720" y="2477"/>
              <a:ext cx="487" cy="765"/>
              <a:chOff x="0" y="0"/>
              <a:chExt cx="20000" cy="20000"/>
            </a:xfrm>
          </p:grpSpPr>
          <p:sp>
            <p:nvSpPr>
              <p:cNvPr id="101" name="Freeform 86"/>
              <p:cNvSpPr>
                <a:spLocks/>
              </p:cNvSpPr>
              <p:nvPr/>
            </p:nvSpPr>
            <p:spPr bwMode="auto">
              <a:xfrm>
                <a:off x="0" y="0"/>
                <a:ext cx="19834" cy="19969"/>
              </a:xfrm>
              <a:custGeom>
                <a:avLst/>
                <a:gdLst>
                  <a:gd name="T0" fmla="*/ 19815 w 20000"/>
                  <a:gd name="T1" fmla="*/ 0 h 20000"/>
                  <a:gd name="T2" fmla="*/ 19815 w 20000"/>
                  <a:gd name="T3" fmla="*/ 19959 h 20000"/>
                  <a:gd name="T4" fmla="*/ 0 w 20000"/>
                  <a:gd name="T5" fmla="*/ 19959 h 20000"/>
                  <a:gd name="T6" fmla="*/ 0 w 20000"/>
                  <a:gd name="T7" fmla="*/ 0 h 20000"/>
                  <a:gd name="T8" fmla="*/ 1981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90"/>
                    </a:lnTo>
                    <a:lnTo>
                      <a:pt x="0" y="19990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Freeform 87"/>
              <p:cNvSpPr>
                <a:spLocks/>
              </p:cNvSpPr>
              <p:nvPr/>
            </p:nvSpPr>
            <p:spPr bwMode="auto">
              <a:xfrm>
                <a:off x="37" y="21"/>
                <a:ext cx="19963" cy="2490"/>
              </a:xfrm>
              <a:custGeom>
                <a:avLst/>
                <a:gdLst>
                  <a:gd name="T0" fmla="*/ 19944 w 20000"/>
                  <a:gd name="T1" fmla="*/ 0 h 20000"/>
                  <a:gd name="T2" fmla="*/ 19944 w 20000"/>
                  <a:gd name="T3" fmla="*/ 2480 h 20000"/>
                  <a:gd name="T4" fmla="*/ 0 w 20000"/>
                  <a:gd name="T5" fmla="*/ 2480 h 20000"/>
                  <a:gd name="T6" fmla="*/ 0 w 20000"/>
                  <a:gd name="T7" fmla="*/ 0 h 20000"/>
                  <a:gd name="T8" fmla="*/ 19944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Freeform 88"/>
              <p:cNvSpPr>
                <a:spLocks/>
              </p:cNvSpPr>
              <p:nvPr/>
            </p:nvSpPr>
            <p:spPr bwMode="auto">
              <a:xfrm>
                <a:off x="37" y="2531"/>
                <a:ext cx="19963" cy="2511"/>
              </a:xfrm>
              <a:custGeom>
                <a:avLst/>
                <a:gdLst>
                  <a:gd name="T0" fmla="*/ 19944 w 20000"/>
                  <a:gd name="T1" fmla="*/ 0 h 20000"/>
                  <a:gd name="T2" fmla="*/ 19944 w 20000"/>
                  <a:gd name="T3" fmla="*/ 2501 h 20000"/>
                  <a:gd name="T4" fmla="*/ 0 w 20000"/>
                  <a:gd name="T5" fmla="*/ 2501 h 20000"/>
                  <a:gd name="T6" fmla="*/ 0 w 20000"/>
                  <a:gd name="T7" fmla="*/ 0 h 20000"/>
                  <a:gd name="T8" fmla="*/ 19944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" name="Group 89"/>
              <p:cNvGrpSpPr>
                <a:grpSpLocks/>
              </p:cNvGrpSpPr>
              <p:nvPr/>
            </p:nvGrpSpPr>
            <p:grpSpPr bwMode="auto">
              <a:xfrm>
                <a:off x="37" y="5042"/>
                <a:ext cx="19963" cy="14958"/>
                <a:chOff x="-4" y="-1"/>
                <a:chExt cx="20008" cy="20001"/>
              </a:xfrm>
            </p:grpSpPr>
            <p:sp>
              <p:nvSpPr>
                <p:cNvPr id="105" name="Rectangle 90"/>
                <p:cNvSpPr>
                  <a:spLocks noChangeArrowheads="1"/>
                </p:cNvSpPr>
                <p:nvPr/>
              </p:nvSpPr>
              <p:spPr bwMode="auto">
                <a:xfrm>
                  <a:off x="8314" y="10112"/>
                  <a:ext cx="2242" cy="7286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indent="228600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sz="1000" b="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eaLnBrk="0" hangingPunct="0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sz="1000" b="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eaLnBrk="0" hangingPunct="0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sz="1000" b="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algn="l" eaLnBrk="0" hangingPunct="0">
                    <a:spcBef>
                      <a:spcPct val="0"/>
                    </a:spcBef>
                  </a:pPr>
                  <a:endParaRPr lang="en-US" sz="2400" b="0">
                    <a:latin typeface="Times New Roman" pitchFamily="18" charset="0"/>
                  </a:endParaRPr>
                </a:p>
              </p:txBody>
            </p:sp>
            <p:sp>
              <p:nvSpPr>
                <p:cNvPr id="106" name="Freeform 91"/>
                <p:cNvSpPr>
                  <a:spLocks/>
                </p:cNvSpPr>
                <p:nvPr/>
              </p:nvSpPr>
              <p:spPr bwMode="auto">
                <a:xfrm>
                  <a:off x="-4" y="-1"/>
                  <a:ext cx="20008" cy="3330"/>
                </a:xfrm>
                <a:custGeom>
                  <a:avLst/>
                  <a:gdLst>
                    <a:gd name="T0" fmla="*/ 19989 w 20000"/>
                    <a:gd name="T1" fmla="*/ 0 h 20000"/>
                    <a:gd name="T2" fmla="*/ 19989 w 20000"/>
                    <a:gd name="T3" fmla="*/ 3316 h 20000"/>
                    <a:gd name="T4" fmla="*/ 0 w 20000"/>
                    <a:gd name="T5" fmla="*/ 3316 h 20000"/>
                    <a:gd name="T6" fmla="*/ 0 w 20000"/>
                    <a:gd name="T7" fmla="*/ 0 h 20000"/>
                    <a:gd name="T8" fmla="*/ 1998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" name="Freeform 92"/>
                <p:cNvSpPr>
                  <a:spLocks/>
                </p:cNvSpPr>
                <p:nvPr/>
              </p:nvSpPr>
              <p:spPr bwMode="auto">
                <a:xfrm>
                  <a:off x="-4" y="3329"/>
                  <a:ext cx="20008" cy="3328"/>
                </a:xfrm>
                <a:custGeom>
                  <a:avLst/>
                  <a:gdLst>
                    <a:gd name="T0" fmla="*/ 19989 w 20000"/>
                    <a:gd name="T1" fmla="*/ 0 h 20000"/>
                    <a:gd name="T2" fmla="*/ 19989 w 20000"/>
                    <a:gd name="T3" fmla="*/ 3314 h 20000"/>
                    <a:gd name="T4" fmla="*/ 0 w 20000"/>
                    <a:gd name="T5" fmla="*/ 3314 h 20000"/>
                    <a:gd name="T6" fmla="*/ 0 w 20000"/>
                    <a:gd name="T7" fmla="*/ 0 h 20000"/>
                    <a:gd name="T8" fmla="*/ 1998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" name="Freeform 93"/>
                <p:cNvSpPr>
                  <a:spLocks/>
                </p:cNvSpPr>
                <p:nvPr/>
              </p:nvSpPr>
              <p:spPr bwMode="auto">
                <a:xfrm>
                  <a:off x="-4" y="6657"/>
                  <a:ext cx="20008" cy="3329"/>
                </a:xfrm>
                <a:custGeom>
                  <a:avLst/>
                  <a:gdLst>
                    <a:gd name="T0" fmla="*/ 19989 w 20000"/>
                    <a:gd name="T1" fmla="*/ 0 h 20000"/>
                    <a:gd name="T2" fmla="*/ 19989 w 20000"/>
                    <a:gd name="T3" fmla="*/ 3315 h 20000"/>
                    <a:gd name="T4" fmla="*/ 0 w 20000"/>
                    <a:gd name="T5" fmla="*/ 3315 h 20000"/>
                    <a:gd name="T6" fmla="*/ 0 w 20000"/>
                    <a:gd name="T7" fmla="*/ 0 h 20000"/>
                    <a:gd name="T8" fmla="*/ 1998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Freeform 94"/>
                <p:cNvSpPr>
                  <a:spLocks/>
                </p:cNvSpPr>
                <p:nvPr/>
              </p:nvSpPr>
              <p:spPr bwMode="auto">
                <a:xfrm>
                  <a:off x="-4" y="10000"/>
                  <a:ext cx="20008" cy="6672"/>
                </a:xfrm>
                <a:custGeom>
                  <a:avLst/>
                  <a:gdLst>
                    <a:gd name="T0" fmla="*/ 19989 w 20000"/>
                    <a:gd name="T1" fmla="*/ 0 h 20000"/>
                    <a:gd name="T2" fmla="*/ 19989 w 20000"/>
                    <a:gd name="T3" fmla="*/ 6658 h 20000"/>
                    <a:gd name="T4" fmla="*/ 0 w 20000"/>
                    <a:gd name="T5" fmla="*/ 6658 h 20000"/>
                    <a:gd name="T6" fmla="*/ 0 w 20000"/>
                    <a:gd name="T7" fmla="*/ 0 h 20000"/>
                    <a:gd name="T8" fmla="*/ 1998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58"/>
                      </a:lnTo>
                      <a:lnTo>
                        <a:pt x="0" y="19958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" name="Freeform 95"/>
                <p:cNvSpPr>
                  <a:spLocks/>
                </p:cNvSpPr>
                <p:nvPr/>
              </p:nvSpPr>
              <p:spPr bwMode="auto">
                <a:xfrm>
                  <a:off x="-4" y="16672"/>
                  <a:ext cx="20008" cy="3328"/>
                </a:xfrm>
                <a:custGeom>
                  <a:avLst/>
                  <a:gdLst>
                    <a:gd name="T0" fmla="*/ 19989 w 20000"/>
                    <a:gd name="T1" fmla="*/ 0 h 20000"/>
                    <a:gd name="T2" fmla="*/ 19989 w 20000"/>
                    <a:gd name="T3" fmla="*/ 3314 h 20000"/>
                    <a:gd name="T4" fmla="*/ 0 w 20000"/>
                    <a:gd name="T5" fmla="*/ 3314 h 20000"/>
                    <a:gd name="T6" fmla="*/ 0 w 20000"/>
                    <a:gd name="T7" fmla="*/ 0 h 20000"/>
                    <a:gd name="T8" fmla="*/ 19989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" name="Rectangle 96"/>
                <p:cNvSpPr>
                  <a:spLocks noChangeArrowheads="1"/>
                </p:cNvSpPr>
                <p:nvPr/>
              </p:nvSpPr>
              <p:spPr bwMode="auto">
                <a:xfrm>
                  <a:off x="8870" y="10000"/>
                  <a:ext cx="2242" cy="7244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indent="228600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sz="1000" b="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eaLnBrk="0" hangingPunct="0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sz="1000" b="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eaLnBrk="0" hangingPunct="0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sz="1000" b="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algn="l" eaLnBrk="0" hangingPunct="0">
                    <a:spcBef>
                      <a:spcPct val="0"/>
                    </a:spcBef>
                  </a:pPr>
                  <a:endParaRPr lang="en-US" sz="2400" b="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45" name="Group 97"/>
            <p:cNvGrpSpPr>
              <a:grpSpLocks/>
            </p:cNvGrpSpPr>
            <p:nvPr/>
          </p:nvGrpSpPr>
          <p:grpSpPr bwMode="auto">
            <a:xfrm>
              <a:off x="3720" y="815"/>
              <a:ext cx="486" cy="195"/>
              <a:chOff x="0" y="1"/>
              <a:chExt cx="20000" cy="19999"/>
            </a:xfrm>
          </p:grpSpPr>
          <p:grpSp>
            <p:nvGrpSpPr>
              <p:cNvPr id="91" name="Group 98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98" name="Oval 99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" name="Freeform 100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962 w 20000"/>
                    <a:gd name="T1" fmla="*/ 0 h 20000"/>
                    <a:gd name="T2" fmla="*/ 19962 w 20000"/>
                    <a:gd name="T3" fmla="*/ 14802 h 20000"/>
                    <a:gd name="T4" fmla="*/ 0 w 20000"/>
                    <a:gd name="T5" fmla="*/ 14802 h 20000"/>
                    <a:gd name="T6" fmla="*/ 0 w 20000"/>
                    <a:gd name="T7" fmla="*/ 0 h 20000"/>
                    <a:gd name="T8" fmla="*/ 19962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" name="Oval 101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" name="Oval 102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103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962 w 20000"/>
                  <a:gd name="T1" fmla="*/ 0 h 20000"/>
                  <a:gd name="T2" fmla="*/ 19962 w 20000"/>
                  <a:gd name="T3" fmla="*/ 14743 h 20000"/>
                  <a:gd name="T4" fmla="*/ 0 w 20000"/>
                  <a:gd name="T5" fmla="*/ 14743 h 20000"/>
                  <a:gd name="T6" fmla="*/ 0 w 20000"/>
                  <a:gd name="T7" fmla="*/ 0 h 20000"/>
                  <a:gd name="T8" fmla="*/ 19962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104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9592 w 20000"/>
                  <a:gd name="T1" fmla="*/ 0 h 20000"/>
                  <a:gd name="T2" fmla="*/ 19592 w 20000"/>
                  <a:gd name="T3" fmla="*/ 2628 h 20000"/>
                  <a:gd name="T4" fmla="*/ 0 w 20000"/>
                  <a:gd name="T5" fmla="*/ 2628 h 20000"/>
                  <a:gd name="T6" fmla="*/ 0 w 20000"/>
                  <a:gd name="T7" fmla="*/ 0 h 20000"/>
                  <a:gd name="T8" fmla="*/ 19592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Rectangle 105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l">
                  <a:spcBef>
                    <a:spcPct val="0"/>
                  </a:spcBef>
                </a:pPr>
                <a:r>
                  <a:rPr lang="en-US" b="0" dirty="0">
                    <a:solidFill>
                      <a:schemeClr val="bg1"/>
                    </a:solidFill>
                    <a:latin typeface="Times New Roman" pitchFamily="18" charset="0"/>
                    <a:ea typeface="Mincho" charset="-128"/>
                  </a:rPr>
                  <a:t>Disk</a:t>
                </a:r>
                <a:endParaRPr lang="en-US" b="0" dirty="0">
                  <a:solidFill>
                    <a:schemeClr val="bg1"/>
                  </a:solidFill>
                  <a:latin typeface="Times New Roman" pitchFamily="18" charset="0"/>
                </a:endParaRPr>
              </a:p>
              <a:p>
                <a:pPr algn="l" eaLnBrk="0" hangingPunct="0">
                  <a:spcBef>
                    <a:spcPct val="0"/>
                  </a:spcBef>
                </a:pPr>
                <a:endParaRPr lang="en-US" b="0" dirty="0">
                  <a:solidFill>
                    <a:schemeClr val="bg1"/>
                  </a:solidFill>
                  <a:latin typeface="Times New Roman" pitchFamily="18" charset="0"/>
                  <a:ea typeface="Mincho" charset="-128"/>
                </a:endParaRPr>
              </a:p>
            </p:txBody>
          </p:sp>
          <p:sp>
            <p:nvSpPr>
              <p:cNvPr id="96" name="Freeform 106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9740 w 20000"/>
                  <a:gd name="T1" fmla="*/ 0 h 20000"/>
                  <a:gd name="T2" fmla="*/ 19740 w 20000"/>
                  <a:gd name="T3" fmla="*/ 2711 h 20000"/>
                  <a:gd name="T4" fmla="*/ 0 w 20000"/>
                  <a:gd name="T5" fmla="*/ 2711 h 20000"/>
                  <a:gd name="T6" fmla="*/ 0 w 20000"/>
                  <a:gd name="T7" fmla="*/ 0 h 20000"/>
                  <a:gd name="T8" fmla="*/ 19740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Oval 107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" name="Group 108"/>
            <p:cNvGrpSpPr>
              <a:grpSpLocks/>
            </p:cNvGrpSpPr>
            <p:nvPr/>
          </p:nvGrpSpPr>
          <p:grpSpPr bwMode="auto">
            <a:xfrm>
              <a:off x="3720" y="1207"/>
              <a:ext cx="486" cy="195"/>
              <a:chOff x="0" y="1"/>
              <a:chExt cx="20000" cy="19999"/>
            </a:xfrm>
          </p:grpSpPr>
          <p:grpSp>
            <p:nvGrpSpPr>
              <p:cNvPr id="81" name="Group 109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88" name="Oval 110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" name="Freeform 111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962 w 20000"/>
                    <a:gd name="T1" fmla="*/ 0 h 20000"/>
                    <a:gd name="T2" fmla="*/ 19962 w 20000"/>
                    <a:gd name="T3" fmla="*/ 14802 h 20000"/>
                    <a:gd name="T4" fmla="*/ 0 w 20000"/>
                    <a:gd name="T5" fmla="*/ 14802 h 20000"/>
                    <a:gd name="T6" fmla="*/ 0 w 20000"/>
                    <a:gd name="T7" fmla="*/ 0 h 20000"/>
                    <a:gd name="T8" fmla="*/ 19962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" name="Oval 112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2" name="Oval 113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114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962 w 20000"/>
                  <a:gd name="T1" fmla="*/ 0 h 20000"/>
                  <a:gd name="T2" fmla="*/ 19962 w 20000"/>
                  <a:gd name="T3" fmla="*/ 14743 h 20000"/>
                  <a:gd name="T4" fmla="*/ 0 w 20000"/>
                  <a:gd name="T5" fmla="*/ 14743 h 20000"/>
                  <a:gd name="T6" fmla="*/ 0 w 20000"/>
                  <a:gd name="T7" fmla="*/ 0 h 20000"/>
                  <a:gd name="T8" fmla="*/ 19962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115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9592 w 20000"/>
                  <a:gd name="T1" fmla="*/ 0 h 20000"/>
                  <a:gd name="T2" fmla="*/ 19592 w 20000"/>
                  <a:gd name="T3" fmla="*/ 2628 h 20000"/>
                  <a:gd name="T4" fmla="*/ 0 w 20000"/>
                  <a:gd name="T5" fmla="*/ 2628 h 20000"/>
                  <a:gd name="T6" fmla="*/ 0 w 20000"/>
                  <a:gd name="T7" fmla="*/ 0 h 20000"/>
                  <a:gd name="T8" fmla="*/ 19592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Rectangle 116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l">
                  <a:spcBef>
                    <a:spcPct val="0"/>
                  </a:spcBef>
                </a:pPr>
                <a:r>
                  <a:rPr lang="en-US" b="0" dirty="0">
                    <a:solidFill>
                      <a:schemeClr val="bg1"/>
                    </a:solidFill>
                    <a:latin typeface="Times New Roman" pitchFamily="18" charset="0"/>
                    <a:ea typeface="Mincho" charset="-128"/>
                  </a:rPr>
                  <a:t>Disk</a:t>
                </a:r>
                <a:endParaRPr lang="en-US" b="0" dirty="0">
                  <a:solidFill>
                    <a:schemeClr val="bg1"/>
                  </a:solidFill>
                  <a:latin typeface="Times New Roman" pitchFamily="18" charset="0"/>
                </a:endParaRPr>
              </a:p>
              <a:p>
                <a:pPr algn="l" eaLnBrk="0" hangingPunct="0">
                  <a:spcBef>
                    <a:spcPct val="0"/>
                  </a:spcBef>
                </a:pPr>
                <a:endParaRPr lang="en-US" b="0" dirty="0">
                  <a:solidFill>
                    <a:schemeClr val="bg1"/>
                  </a:solidFill>
                  <a:latin typeface="Times New Roman" pitchFamily="18" charset="0"/>
                  <a:ea typeface="Mincho" charset="-128"/>
                </a:endParaRPr>
              </a:p>
            </p:txBody>
          </p:sp>
          <p:sp>
            <p:nvSpPr>
              <p:cNvPr id="86" name="Freeform 117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9740 w 20000"/>
                  <a:gd name="T1" fmla="*/ 0 h 20000"/>
                  <a:gd name="T2" fmla="*/ 19740 w 20000"/>
                  <a:gd name="T3" fmla="*/ 2711 h 20000"/>
                  <a:gd name="T4" fmla="*/ 0 w 20000"/>
                  <a:gd name="T5" fmla="*/ 2711 h 20000"/>
                  <a:gd name="T6" fmla="*/ 0 w 20000"/>
                  <a:gd name="T7" fmla="*/ 0 h 20000"/>
                  <a:gd name="T8" fmla="*/ 19740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Oval 118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7" name="Group 119"/>
            <p:cNvGrpSpPr>
              <a:grpSpLocks/>
            </p:cNvGrpSpPr>
            <p:nvPr/>
          </p:nvGrpSpPr>
          <p:grpSpPr bwMode="auto">
            <a:xfrm>
              <a:off x="3720" y="1595"/>
              <a:ext cx="486" cy="195"/>
              <a:chOff x="0" y="1"/>
              <a:chExt cx="20000" cy="19999"/>
            </a:xfrm>
          </p:grpSpPr>
          <p:grpSp>
            <p:nvGrpSpPr>
              <p:cNvPr id="71" name="Group 120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78" name="Oval 121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Freeform 122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962 w 20000"/>
                    <a:gd name="T1" fmla="*/ 0 h 20000"/>
                    <a:gd name="T2" fmla="*/ 19962 w 20000"/>
                    <a:gd name="T3" fmla="*/ 14802 h 20000"/>
                    <a:gd name="T4" fmla="*/ 0 w 20000"/>
                    <a:gd name="T5" fmla="*/ 14802 h 20000"/>
                    <a:gd name="T6" fmla="*/ 0 w 20000"/>
                    <a:gd name="T7" fmla="*/ 0 h 20000"/>
                    <a:gd name="T8" fmla="*/ 19962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Oval 123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" name="Oval 124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125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962 w 20000"/>
                  <a:gd name="T1" fmla="*/ 0 h 20000"/>
                  <a:gd name="T2" fmla="*/ 19962 w 20000"/>
                  <a:gd name="T3" fmla="*/ 14743 h 20000"/>
                  <a:gd name="T4" fmla="*/ 0 w 20000"/>
                  <a:gd name="T5" fmla="*/ 14743 h 20000"/>
                  <a:gd name="T6" fmla="*/ 0 w 20000"/>
                  <a:gd name="T7" fmla="*/ 0 h 20000"/>
                  <a:gd name="T8" fmla="*/ 19962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126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9592 w 20000"/>
                  <a:gd name="T1" fmla="*/ 0 h 20000"/>
                  <a:gd name="T2" fmla="*/ 19592 w 20000"/>
                  <a:gd name="T3" fmla="*/ 2628 h 20000"/>
                  <a:gd name="T4" fmla="*/ 0 w 20000"/>
                  <a:gd name="T5" fmla="*/ 2628 h 20000"/>
                  <a:gd name="T6" fmla="*/ 0 w 20000"/>
                  <a:gd name="T7" fmla="*/ 0 h 20000"/>
                  <a:gd name="T8" fmla="*/ 19592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Rectangle 127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l">
                  <a:spcBef>
                    <a:spcPct val="0"/>
                  </a:spcBef>
                </a:pPr>
                <a:r>
                  <a:rPr lang="en-US" b="0" dirty="0">
                    <a:solidFill>
                      <a:schemeClr val="bg1"/>
                    </a:solidFill>
                    <a:latin typeface="Times New Roman" pitchFamily="18" charset="0"/>
                    <a:ea typeface="Mincho" charset="-128"/>
                  </a:rPr>
                  <a:t>Disk</a:t>
                </a:r>
                <a:endParaRPr lang="en-US" b="0" dirty="0">
                  <a:solidFill>
                    <a:schemeClr val="bg1"/>
                  </a:solidFill>
                  <a:latin typeface="Times New Roman" pitchFamily="18" charset="0"/>
                </a:endParaRPr>
              </a:p>
              <a:p>
                <a:pPr algn="l" eaLnBrk="0" hangingPunct="0">
                  <a:spcBef>
                    <a:spcPct val="0"/>
                  </a:spcBef>
                </a:pPr>
                <a:endParaRPr lang="en-US" b="0" dirty="0">
                  <a:solidFill>
                    <a:schemeClr val="bg1"/>
                  </a:solidFill>
                  <a:latin typeface="Times New Roman" pitchFamily="18" charset="0"/>
                  <a:ea typeface="Mincho" charset="-128"/>
                </a:endParaRPr>
              </a:p>
            </p:txBody>
          </p:sp>
          <p:sp>
            <p:nvSpPr>
              <p:cNvPr id="76" name="Freeform 128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9740 w 20000"/>
                  <a:gd name="T1" fmla="*/ 0 h 20000"/>
                  <a:gd name="T2" fmla="*/ 19740 w 20000"/>
                  <a:gd name="T3" fmla="*/ 2711 h 20000"/>
                  <a:gd name="T4" fmla="*/ 0 w 20000"/>
                  <a:gd name="T5" fmla="*/ 2711 h 20000"/>
                  <a:gd name="T6" fmla="*/ 0 w 20000"/>
                  <a:gd name="T7" fmla="*/ 0 h 20000"/>
                  <a:gd name="T8" fmla="*/ 19740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Oval 129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" name="Group 130"/>
            <p:cNvGrpSpPr>
              <a:grpSpLocks/>
            </p:cNvGrpSpPr>
            <p:nvPr/>
          </p:nvGrpSpPr>
          <p:grpSpPr bwMode="auto">
            <a:xfrm>
              <a:off x="3720" y="1975"/>
              <a:ext cx="486" cy="195"/>
              <a:chOff x="0" y="1"/>
              <a:chExt cx="20000" cy="19999"/>
            </a:xfrm>
          </p:grpSpPr>
          <p:grpSp>
            <p:nvGrpSpPr>
              <p:cNvPr id="61" name="Group 131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68" name="Oval 132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" name="Freeform 133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962 w 20000"/>
                    <a:gd name="T1" fmla="*/ 0 h 20000"/>
                    <a:gd name="T2" fmla="*/ 19962 w 20000"/>
                    <a:gd name="T3" fmla="*/ 14802 h 20000"/>
                    <a:gd name="T4" fmla="*/ 0 w 20000"/>
                    <a:gd name="T5" fmla="*/ 14802 h 20000"/>
                    <a:gd name="T6" fmla="*/ 0 w 20000"/>
                    <a:gd name="T7" fmla="*/ 0 h 20000"/>
                    <a:gd name="T8" fmla="*/ 19962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" name="Oval 134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2" name="Oval 135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136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962 w 20000"/>
                  <a:gd name="T1" fmla="*/ 0 h 20000"/>
                  <a:gd name="T2" fmla="*/ 19962 w 20000"/>
                  <a:gd name="T3" fmla="*/ 14743 h 20000"/>
                  <a:gd name="T4" fmla="*/ 0 w 20000"/>
                  <a:gd name="T5" fmla="*/ 14743 h 20000"/>
                  <a:gd name="T6" fmla="*/ 0 w 20000"/>
                  <a:gd name="T7" fmla="*/ 0 h 20000"/>
                  <a:gd name="T8" fmla="*/ 19962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137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9592 w 20000"/>
                  <a:gd name="T1" fmla="*/ 0 h 20000"/>
                  <a:gd name="T2" fmla="*/ 19592 w 20000"/>
                  <a:gd name="T3" fmla="*/ 2628 h 20000"/>
                  <a:gd name="T4" fmla="*/ 0 w 20000"/>
                  <a:gd name="T5" fmla="*/ 2628 h 20000"/>
                  <a:gd name="T6" fmla="*/ 0 w 20000"/>
                  <a:gd name="T7" fmla="*/ 0 h 20000"/>
                  <a:gd name="T8" fmla="*/ 19592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Rectangle 138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l">
                  <a:spcBef>
                    <a:spcPct val="0"/>
                  </a:spcBef>
                </a:pPr>
                <a:r>
                  <a:rPr lang="en-US" b="0">
                    <a:solidFill>
                      <a:schemeClr val="bg1"/>
                    </a:solidFill>
                    <a:latin typeface="Times New Roman" pitchFamily="18" charset="0"/>
                    <a:ea typeface="Mincho" charset="-128"/>
                  </a:rPr>
                  <a:t>Disk</a:t>
                </a:r>
                <a:endParaRPr lang="en-US" b="0">
                  <a:solidFill>
                    <a:schemeClr val="bg1"/>
                  </a:solidFill>
                  <a:latin typeface="Times New Roman" pitchFamily="18" charset="0"/>
                </a:endParaRPr>
              </a:p>
              <a:p>
                <a:pPr algn="l" eaLnBrk="0" hangingPunct="0">
                  <a:spcBef>
                    <a:spcPct val="0"/>
                  </a:spcBef>
                </a:pPr>
                <a:endParaRPr lang="en-US" b="0">
                  <a:solidFill>
                    <a:schemeClr val="bg1"/>
                  </a:solidFill>
                  <a:latin typeface="Times New Roman" pitchFamily="18" charset="0"/>
                  <a:ea typeface="Mincho" charset="-128"/>
                </a:endParaRPr>
              </a:p>
            </p:txBody>
          </p:sp>
          <p:sp>
            <p:nvSpPr>
              <p:cNvPr id="66" name="Freeform 139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9740 w 20000"/>
                  <a:gd name="T1" fmla="*/ 0 h 20000"/>
                  <a:gd name="T2" fmla="*/ 19740 w 20000"/>
                  <a:gd name="T3" fmla="*/ 2711 h 20000"/>
                  <a:gd name="T4" fmla="*/ 0 w 20000"/>
                  <a:gd name="T5" fmla="*/ 2711 h 20000"/>
                  <a:gd name="T6" fmla="*/ 0 w 20000"/>
                  <a:gd name="T7" fmla="*/ 0 h 20000"/>
                  <a:gd name="T8" fmla="*/ 19740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Oval 140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" name="Group 141"/>
            <p:cNvGrpSpPr>
              <a:grpSpLocks/>
            </p:cNvGrpSpPr>
            <p:nvPr/>
          </p:nvGrpSpPr>
          <p:grpSpPr bwMode="auto">
            <a:xfrm>
              <a:off x="2775" y="2841"/>
              <a:ext cx="487" cy="195"/>
              <a:chOff x="0" y="1"/>
              <a:chExt cx="20000" cy="19999"/>
            </a:xfrm>
          </p:grpSpPr>
          <p:grpSp>
            <p:nvGrpSpPr>
              <p:cNvPr id="51" name="Group 142"/>
              <p:cNvGrpSpPr>
                <a:grpSpLocks/>
              </p:cNvGrpSpPr>
              <p:nvPr/>
            </p:nvGrpSpPr>
            <p:grpSpPr bwMode="auto">
              <a:xfrm>
                <a:off x="18" y="42"/>
                <a:ext cx="19982" cy="19958"/>
                <a:chOff x="0" y="2"/>
                <a:chExt cx="20000" cy="19998"/>
              </a:xfrm>
            </p:grpSpPr>
            <p:sp>
              <p:nvSpPr>
                <p:cNvPr id="58" name="Oval 143"/>
                <p:cNvSpPr>
                  <a:spLocks noChangeArrowheads="1"/>
                </p:cNvSpPr>
                <p:nvPr/>
              </p:nvSpPr>
              <p:spPr bwMode="auto">
                <a:xfrm>
                  <a:off x="0" y="15021"/>
                  <a:ext cx="20000" cy="497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Freeform 144"/>
                <p:cNvSpPr>
                  <a:spLocks/>
                </p:cNvSpPr>
                <p:nvPr/>
              </p:nvSpPr>
              <p:spPr bwMode="auto">
                <a:xfrm>
                  <a:off x="18" y="2550"/>
                  <a:ext cx="19982" cy="14795"/>
                </a:xfrm>
                <a:custGeom>
                  <a:avLst/>
                  <a:gdLst>
                    <a:gd name="T0" fmla="*/ 19963 w 20000"/>
                    <a:gd name="T1" fmla="*/ 0 h 20000"/>
                    <a:gd name="T2" fmla="*/ 19963 w 20000"/>
                    <a:gd name="T3" fmla="*/ 14773 h 20000"/>
                    <a:gd name="T4" fmla="*/ 0 w 20000"/>
                    <a:gd name="T5" fmla="*/ 14773 h 20000"/>
                    <a:gd name="T6" fmla="*/ 0 w 20000"/>
                    <a:gd name="T7" fmla="*/ 0 h 20000"/>
                    <a:gd name="T8" fmla="*/ 19963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Oval 145"/>
                <p:cNvSpPr>
                  <a:spLocks noChangeArrowheads="1"/>
                </p:cNvSpPr>
                <p:nvPr/>
              </p:nvSpPr>
              <p:spPr bwMode="auto">
                <a:xfrm>
                  <a:off x="0" y="2"/>
                  <a:ext cx="20000" cy="497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" name="Oval 146"/>
              <p:cNvSpPr>
                <a:spLocks noChangeArrowheads="1"/>
              </p:cNvSpPr>
              <p:nvPr/>
            </p:nvSpPr>
            <p:spPr bwMode="auto">
              <a:xfrm>
                <a:off x="0" y="14949"/>
                <a:ext cx="19982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147"/>
              <p:cNvSpPr>
                <a:spLocks/>
              </p:cNvSpPr>
              <p:nvPr/>
            </p:nvSpPr>
            <p:spPr bwMode="auto">
              <a:xfrm>
                <a:off x="18" y="2547"/>
                <a:ext cx="19964" cy="14784"/>
              </a:xfrm>
              <a:custGeom>
                <a:avLst/>
                <a:gdLst>
                  <a:gd name="T0" fmla="*/ 19945 w 20000"/>
                  <a:gd name="T1" fmla="*/ 0 h 20000"/>
                  <a:gd name="T2" fmla="*/ 19945 w 20000"/>
                  <a:gd name="T3" fmla="*/ 14743 h 20000"/>
                  <a:gd name="T4" fmla="*/ 0 w 20000"/>
                  <a:gd name="T5" fmla="*/ 14743 h 20000"/>
                  <a:gd name="T6" fmla="*/ 0 w 20000"/>
                  <a:gd name="T7" fmla="*/ 0 h 20000"/>
                  <a:gd name="T8" fmla="*/ 1994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148"/>
              <p:cNvSpPr>
                <a:spLocks/>
              </p:cNvSpPr>
              <p:nvPr/>
            </p:nvSpPr>
            <p:spPr bwMode="auto">
              <a:xfrm>
                <a:off x="203" y="14949"/>
                <a:ext cx="19594" cy="2669"/>
              </a:xfrm>
              <a:custGeom>
                <a:avLst/>
                <a:gdLst>
                  <a:gd name="T0" fmla="*/ 19575 w 20000"/>
                  <a:gd name="T1" fmla="*/ 0 h 20000"/>
                  <a:gd name="T2" fmla="*/ 19575 w 20000"/>
                  <a:gd name="T3" fmla="*/ 2628 h 20000"/>
                  <a:gd name="T4" fmla="*/ 0 w 20000"/>
                  <a:gd name="T5" fmla="*/ 2628 h 20000"/>
                  <a:gd name="T6" fmla="*/ 0 w 20000"/>
                  <a:gd name="T7" fmla="*/ 0 h 20000"/>
                  <a:gd name="T8" fmla="*/ 1957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Rectangle 149"/>
              <p:cNvSpPr>
                <a:spLocks noChangeArrowheads="1"/>
              </p:cNvSpPr>
              <p:nvPr/>
            </p:nvSpPr>
            <p:spPr bwMode="auto">
              <a:xfrm>
                <a:off x="5176" y="2310"/>
                <a:ext cx="9630" cy="1154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spcBef>
                    <a:spcPct val="0"/>
                  </a:spcBef>
                </a:pPr>
                <a:r>
                  <a:rPr lang="en-US" b="0" dirty="0">
                    <a:solidFill>
                      <a:schemeClr val="bg1"/>
                    </a:solidFill>
                    <a:latin typeface="Times New Roman" pitchFamily="18" charset="0"/>
                    <a:ea typeface="Mincho" charset="-128"/>
                  </a:rPr>
                  <a:t>Disk</a:t>
                </a:r>
                <a:endParaRPr lang="en-US" b="0" dirty="0">
                  <a:solidFill>
                    <a:schemeClr val="bg1"/>
                  </a:solidFill>
                  <a:latin typeface="Times New Roman" pitchFamily="18" charset="0"/>
                </a:endParaRPr>
              </a:p>
              <a:p>
                <a:pPr algn="l" eaLnBrk="0" hangingPunct="0">
                  <a:spcBef>
                    <a:spcPct val="0"/>
                  </a:spcBef>
                </a:pPr>
                <a:endParaRPr lang="en-US" b="0" dirty="0">
                  <a:solidFill>
                    <a:schemeClr val="bg1"/>
                  </a:solidFill>
                  <a:latin typeface="Times New Roman" pitchFamily="18" charset="0"/>
                  <a:ea typeface="Mincho" charset="-128"/>
                </a:endParaRPr>
              </a:p>
            </p:txBody>
          </p:sp>
          <p:sp>
            <p:nvSpPr>
              <p:cNvPr id="56" name="Freeform 150"/>
              <p:cNvSpPr>
                <a:spLocks/>
              </p:cNvSpPr>
              <p:nvPr/>
            </p:nvSpPr>
            <p:spPr bwMode="auto">
              <a:xfrm>
                <a:off x="166" y="2095"/>
                <a:ext cx="19742" cy="2752"/>
              </a:xfrm>
              <a:custGeom>
                <a:avLst/>
                <a:gdLst>
                  <a:gd name="T0" fmla="*/ 19723 w 20000"/>
                  <a:gd name="T1" fmla="*/ 0 h 20000"/>
                  <a:gd name="T2" fmla="*/ 19723 w 20000"/>
                  <a:gd name="T3" fmla="*/ 2711 h 20000"/>
                  <a:gd name="T4" fmla="*/ 0 w 20000"/>
                  <a:gd name="T5" fmla="*/ 2711 h 20000"/>
                  <a:gd name="T6" fmla="*/ 0 w 20000"/>
                  <a:gd name="T7" fmla="*/ 0 h 20000"/>
                  <a:gd name="T8" fmla="*/ 19723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Oval 151"/>
              <p:cNvSpPr>
                <a:spLocks noChangeArrowheads="1"/>
              </p:cNvSpPr>
              <p:nvPr/>
            </p:nvSpPr>
            <p:spPr bwMode="auto">
              <a:xfrm>
                <a:off x="0" y="1"/>
                <a:ext cx="19982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" name="Freeform 152"/>
            <p:cNvSpPr>
              <a:spLocks/>
            </p:cNvSpPr>
            <p:nvPr/>
          </p:nvSpPr>
          <p:spPr bwMode="auto">
            <a:xfrm>
              <a:off x="3018" y="2669"/>
              <a:ext cx="0" cy="192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192 h 200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58"/>
                  </a:lnTo>
                </a:path>
              </a:pathLst>
            </a:custGeom>
            <a:noFill/>
            <a:ln w="3175">
              <a:solidFill>
                <a:schemeClr val="accent2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5" name="Rectangle 12"/>
          <p:cNvSpPr>
            <a:spLocks noChangeArrowheads="1"/>
          </p:cNvSpPr>
          <p:nvPr/>
        </p:nvSpPr>
        <p:spPr bwMode="auto">
          <a:xfrm>
            <a:off x="3352800" y="4953000"/>
            <a:ext cx="1600199" cy="31869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indent="228600">
              <a:spcBef>
                <a:spcPct val="0"/>
              </a:spcBef>
            </a:pPr>
            <a:r>
              <a:rPr lang="en-US" sz="1300" b="0" dirty="0">
                <a:latin typeface="Times New Roman" pitchFamily="18" charset="0"/>
                <a:cs typeface="Times New Roman" pitchFamily="18" charset="0"/>
              </a:rPr>
              <a:t>Primary Memory</a:t>
            </a:r>
          </a:p>
          <a:p>
            <a:pPr indent="228600" eaLnBrk="0" hangingPunct="0">
              <a:spcBef>
                <a:spcPct val="0"/>
              </a:spcBef>
            </a:pPr>
            <a:endParaRPr lang="en-US" sz="13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7220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C Program Development Environment(cont.)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6301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 programs are converted into machine language with the help of </a:t>
            </a:r>
          </a:p>
          <a:p>
            <a:pPr marL="514350" indent="-514350">
              <a:buAutoNum type="alphaLcParenR"/>
            </a:pPr>
            <a:r>
              <a:rPr lang="en-US" dirty="0" smtClean="0"/>
              <a:t>An editor</a:t>
            </a:r>
          </a:p>
          <a:p>
            <a:pPr marL="514350" indent="-514350">
              <a:buAutoNum type="alphaLcParenR"/>
            </a:pPr>
            <a:r>
              <a:rPr lang="en-US" dirty="0" smtClean="0"/>
              <a:t>A compiler </a:t>
            </a:r>
          </a:p>
          <a:p>
            <a:pPr marL="514350" indent="-514350">
              <a:buAutoNum type="alphaLcParenR"/>
            </a:pPr>
            <a:r>
              <a:rPr lang="en-US" dirty="0" smtClean="0"/>
              <a:t>An operating system</a:t>
            </a:r>
          </a:p>
          <a:p>
            <a:pPr marL="514350" indent="-514350">
              <a:buAutoNum type="alphaLcParenR"/>
            </a:pPr>
            <a:r>
              <a:rPr lang="en-US" dirty="0" smtClean="0"/>
              <a:t>An interpreter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106" y="4495800"/>
            <a:ext cx="8182094" cy="1600200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Next Class: Program structure of C program. </a:t>
            </a:r>
            <a:br>
              <a:rPr lang="en-US" sz="3200" dirty="0">
                <a:solidFill>
                  <a:srgbClr val="C00000"/>
                </a:solidFill>
              </a:rPr>
            </a:br>
            <a:r>
              <a:rPr lang="en-US" sz="3200" dirty="0">
                <a:solidFill>
                  <a:srgbClr val="C00000"/>
                </a:solidFill>
              </a:rPr>
              <a:t>Various programming tools like flow chart and algorithms.</a:t>
            </a:r>
            <a:endParaRPr lang="en-IN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12984067"/>
      </p:ext>
    </p:extLst>
  </p:cSld>
  <p:clrMapOvr>
    <a:masterClrMapping/>
  </p:clrMapOvr>
</p:sld>
</file>

<file path=ppt/theme/theme1.xml><?xml version="1.0" encoding="utf-8"?>
<a:theme xmlns:a="http://schemas.openxmlformats.org/drawingml/2006/main" name="1_Lpu theme final with copyright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009DD9"/>
      </a:accent4>
      <a:accent5>
        <a:srgbClr val="009DD9"/>
      </a:accent5>
      <a:accent6>
        <a:srgbClr val="009DD9"/>
      </a:accent6>
      <a:hlink>
        <a:srgbClr val="009DD9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aman_theme1</Template>
  <TotalTime>4377</TotalTime>
  <Words>255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1_Lpu theme final with copyright</vt:lpstr>
      <vt:lpstr>Slide 1</vt:lpstr>
      <vt:lpstr>C Program Development Environment</vt:lpstr>
      <vt:lpstr>Slide 3</vt:lpstr>
      <vt:lpstr>C Program Development Environment(cont.)</vt:lpstr>
      <vt:lpstr>MCQ</vt:lpstr>
      <vt:lpstr>Next Class: Program structure of C program.  Various programming tools like flow chart and algorithms.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Shilpa</dc:creator>
  <cp:lastModifiedBy>10</cp:lastModifiedBy>
  <cp:revision>157</cp:revision>
  <dcterms:created xsi:type="dcterms:W3CDTF">2013-08-01T09:41:21Z</dcterms:created>
  <dcterms:modified xsi:type="dcterms:W3CDTF">2020-10-04T14:49:20Z</dcterms:modified>
</cp:coreProperties>
</file>